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D86901-CABC-4679-9971-0BC25737E18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E9735EF8-2EC7-4DDC-80A1-609B23DC5FFE}">
      <dgm:prSet phldrT="[Text]" custT="1"/>
      <dgm:spPr/>
      <dgm:t>
        <a:bodyPr/>
        <a:lstStyle/>
        <a:p>
          <a:r>
            <a:rPr lang="de-CH" sz="1000" b="1" dirty="0"/>
            <a:t>PROM/PPROM</a:t>
          </a:r>
        </a:p>
        <a:p>
          <a:r>
            <a:rPr lang="de-CH" sz="700" dirty="0"/>
            <a:t>gültig sind nur vaginal und perianal entnommene Abstriche ab der 35 0/7 SSW oder nicht älter als 5 Wochen</a:t>
          </a:r>
        </a:p>
      </dgm:t>
    </dgm:pt>
    <dgm:pt modelId="{5F6FA65C-06BF-47C7-84B0-B03C508F5BCF}" type="parTrans" cxnId="{5FC8FEEB-46C3-4BCD-A23C-A9E738DAADFD}">
      <dgm:prSet/>
      <dgm:spPr/>
      <dgm:t>
        <a:bodyPr/>
        <a:lstStyle/>
        <a:p>
          <a:endParaRPr lang="de-CH"/>
        </a:p>
      </dgm:t>
    </dgm:pt>
    <dgm:pt modelId="{4F55A96F-C79A-4AFD-8702-B7433001B14C}" type="sibTrans" cxnId="{5FC8FEEB-46C3-4BCD-A23C-A9E738DAADFD}">
      <dgm:prSet/>
      <dgm:spPr/>
      <dgm:t>
        <a:bodyPr/>
        <a:lstStyle/>
        <a:p>
          <a:endParaRPr lang="de-CH"/>
        </a:p>
      </dgm:t>
    </dgm:pt>
    <dgm:pt modelId="{12A315B0-139C-4911-B815-6494F1C03323}">
      <dgm:prSet phldrT="[Text]" custT="1"/>
      <dgm:spPr/>
      <dgm:t>
        <a:bodyPr/>
        <a:lstStyle/>
        <a:p>
          <a:endParaRPr lang="de-CH" sz="600"/>
        </a:p>
        <a:p>
          <a:r>
            <a:rPr lang="de-CH" sz="1000" b="1"/>
            <a:t>PROM &gt; 37 0/7 SSW</a:t>
          </a:r>
        </a:p>
        <a:p>
          <a:endParaRPr lang="de-CH" sz="600"/>
        </a:p>
      </dgm:t>
    </dgm:pt>
    <dgm:pt modelId="{277FE47A-4543-42F3-B429-B55A081D165D}" type="parTrans" cxnId="{39A82E7E-BF0B-428A-884F-4459E9052142}">
      <dgm:prSet/>
      <dgm:spPr/>
      <dgm:t>
        <a:bodyPr/>
        <a:lstStyle/>
        <a:p>
          <a:endParaRPr lang="de-CH"/>
        </a:p>
      </dgm:t>
    </dgm:pt>
    <dgm:pt modelId="{FF36BD99-6567-4529-BF01-B5E165E6CAC9}" type="sibTrans" cxnId="{39A82E7E-BF0B-428A-884F-4459E9052142}">
      <dgm:prSet/>
      <dgm:spPr/>
      <dgm:t>
        <a:bodyPr/>
        <a:lstStyle/>
        <a:p>
          <a:endParaRPr lang="de-CH"/>
        </a:p>
      </dgm:t>
    </dgm:pt>
    <dgm:pt modelId="{29905E10-9D54-456C-910B-540338CFB7C6}">
      <dgm:prSet phldrT="[Text]" custT="1"/>
      <dgm:spPr/>
      <dgm:t>
        <a:bodyPr/>
        <a:lstStyle/>
        <a:p>
          <a:r>
            <a:rPr lang="de-CH" sz="1000" b="1" noProof="1"/>
            <a:t>Strepto B positiv /unbekannt</a:t>
          </a:r>
        </a:p>
        <a:p>
          <a:r>
            <a:rPr lang="de-CH" sz="1000" noProof="1"/>
            <a:t>Sofortige Antibiose mit Co-Amoxi Mepha 2.2g i.v. alle 8h</a:t>
          </a:r>
        </a:p>
        <a:p>
          <a:r>
            <a:rPr lang="de-CH" sz="600" dirty="0"/>
            <a:t> </a:t>
          </a:r>
        </a:p>
      </dgm:t>
    </dgm:pt>
    <dgm:pt modelId="{169DFDFC-1973-4508-B642-CD8BD60C47DB}" type="parTrans" cxnId="{074C8F1E-7CD6-478A-A019-3CAD6B887792}">
      <dgm:prSet/>
      <dgm:spPr/>
      <dgm:t>
        <a:bodyPr/>
        <a:lstStyle/>
        <a:p>
          <a:endParaRPr lang="de-CH"/>
        </a:p>
      </dgm:t>
    </dgm:pt>
    <dgm:pt modelId="{C49F5C1F-599B-4DEB-B03B-42A82BB9C2F9}" type="sibTrans" cxnId="{074C8F1E-7CD6-478A-A019-3CAD6B887792}">
      <dgm:prSet/>
      <dgm:spPr/>
      <dgm:t>
        <a:bodyPr/>
        <a:lstStyle/>
        <a:p>
          <a:endParaRPr lang="de-CH"/>
        </a:p>
      </dgm:t>
    </dgm:pt>
    <dgm:pt modelId="{BAC83EE3-E944-412C-B716-BAABBF7217AB}">
      <dgm:prSet phldrT="[Text]" custT="1"/>
      <dgm:spPr/>
      <dgm:t>
        <a:bodyPr/>
        <a:lstStyle/>
        <a:p>
          <a:r>
            <a:rPr lang="de-CH" sz="1000" b="1" noProof="1"/>
            <a:t>Strepto B negativ</a:t>
          </a:r>
        </a:p>
        <a:p>
          <a:r>
            <a:rPr lang="de-CH" sz="1000" noProof="1"/>
            <a:t>primär keine Antibiose</a:t>
          </a:r>
        </a:p>
        <a:p>
          <a:r>
            <a:rPr lang="de-CH" sz="1000" noProof="1"/>
            <a:t>Nach 12h Antibiotika i.v. oder p.o.</a:t>
          </a:r>
        </a:p>
      </dgm:t>
    </dgm:pt>
    <dgm:pt modelId="{36D4E71A-95FA-4179-9FA0-CD6FCA2EBBB4}" type="parTrans" cxnId="{CA5F4B6B-DE18-4138-B416-A0BA7136B3C0}">
      <dgm:prSet/>
      <dgm:spPr/>
      <dgm:t>
        <a:bodyPr/>
        <a:lstStyle/>
        <a:p>
          <a:endParaRPr lang="de-CH"/>
        </a:p>
      </dgm:t>
    </dgm:pt>
    <dgm:pt modelId="{CB3A7570-63FE-458C-B15C-2BE7B5005A06}" type="sibTrans" cxnId="{CA5F4B6B-DE18-4138-B416-A0BA7136B3C0}">
      <dgm:prSet/>
      <dgm:spPr/>
      <dgm:t>
        <a:bodyPr/>
        <a:lstStyle/>
        <a:p>
          <a:endParaRPr lang="de-CH"/>
        </a:p>
      </dgm:t>
    </dgm:pt>
    <dgm:pt modelId="{77633994-E2AB-484D-ADB8-62A83B896DA5}">
      <dgm:prSet phldrT="[Text]" custT="1"/>
      <dgm:spPr/>
      <dgm:t>
        <a:bodyPr/>
        <a:lstStyle/>
        <a:p>
          <a:r>
            <a:rPr lang="de-CH" sz="1000" b="1"/>
            <a:t>PPROM ≤ 36 6/7 SSW </a:t>
          </a:r>
        </a:p>
      </dgm:t>
    </dgm:pt>
    <dgm:pt modelId="{0298D5FE-66C2-4965-8B1D-E465212FA24A}" type="parTrans" cxnId="{5302CC42-ADBA-4246-A376-F09E2413DBD7}">
      <dgm:prSet/>
      <dgm:spPr/>
      <dgm:t>
        <a:bodyPr/>
        <a:lstStyle/>
        <a:p>
          <a:endParaRPr lang="de-CH"/>
        </a:p>
      </dgm:t>
    </dgm:pt>
    <dgm:pt modelId="{B6C37FEC-2289-42F8-8E86-3E3E18DD5FFE}" type="sibTrans" cxnId="{5302CC42-ADBA-4246-A376-F09E2413DBD7}">
      <dgm:prSet/>
      <dgm:spPr/>
      <dgm:t>
        <a:bodyPr/>
        <a:lstStyle/>
        <a:p>
          <a:endParaRPr lang="de-CH"/>
        </a:p>
      </dgm:t>
    </dgm:pt>
    <dgm:pt modelId="{7DBD58A1-C1F4-4C62-8BCB-96A26E04EDCC}">
      <dgm:prSet custT="1"/>
      <dgm:spPr/>
      <dgm:t>
        <a:bodyPr/>
        <a:lstStyle/>
        <a:p>
          <a:r>
            <a:rPr lang="de-CH" sz="1000" b="1" noProof="1"/>
            <a:t>stationär </a:t>
          </a:r>
        </a:p>
        <a:p>
          <a:r>
            <a:rPr lang="de-CH" sz="1000" noProof="1"/>
            <a:t>PROM &gt; 12h </a:t>
          </a:r>
        </a:p>
        <a:p>
          <a:r>
            <a:rPr lang="de-CH" sz="1000" noProof="1"/>
            <a:t>Co-Amoxi-Mepha 2.2g  i.v. alle 8h</a:t>
          </a:r>
        </a:p>
      </dgm:t>
    </dgm:pt>
    <dgm:pt modelId="{638076F7-9126-4E7C-AB02-6CB442FC787C}" type="parTrans" cxnId="{8D9A3313-A661-4AD6-A389-B9672978F2C7}">
      <dgm:prSet/>
      <dgm:spPr/>
      <dgm:t>
        <a:bodyPr/>
        <a:lstStyle/>
        <a:p>
          <a:endParaRPr lang="de-CH"/>
        </a:p>
      </dgm:t>
    </dgm:pt>
    <dgm:pt modelId="{0241D05F-D63C-49FB-8776-D98FC03D8296}" type="sibTrans" cxnId="{8D9A3313-A661-4AD6-A389-B9672978F2C7}">
      <dgm:prSet/>
      <dgm:spPr/>
      <dgm:t>
        <a:bodyPr/>
        <a:lstStyle/>
        <a:p>
          <a:endParaRPr lang="de-CH"/>
        </a:p>
      </dgm:t>
    </dgm:pt>
    <dgm:pt modelId="{2B8CC1C3-1741-4C37-BD38-DE4A59EAA393}">
      <dgm:prSet custT="1"/>
      <dgm:spPr/>
      <dgm:t>
        <a:bodyPr/>
        <a:lstStyle/>
        <a:p>
          <a:r>
            <a:rPr lang="de-CH" sz="1000" b="1" noProof="1"/>
            <a:t>ambulante Betreuung</a:t>
          </a:r>
        </a:p>
        <a:p>
          <a:r>
            <a:rPr lang="de-CH" sz="1000" noProof="1"/>
            <a:t>PROM &gt; 12h</a:t>
          </a:r>
        </a:p>
        <a:p>
          <a:r>
            <a:rPr lang="de-CH" sz="1000" noProof="1"/>
            <a:t>Co-Amoxi-Mepha 1g p.o. alle 12h</a:t>
          </a:r>
        </a:p>
      </dgm:t>
    </dgm:pt>
    <dgm:pt modelId="{B1FDD736-0797-4029-B796-90F6129F3A51}" type="parTrans" cxnId="{77328A6D-35C2-4A04-9AEE-561282FAFDAC}">
      <dgm:prSet/>
      <dgm:spPr/>
      <dgm:t>
        <a:bodyPr/>
        <a:lstStyle/>
        <a:p>
          <a:endParaRPr lang="de-CH"/>
        </a:p>
      </dgm:t>
    </dgm:pt>
    <dgm:pt modelId="{1A65E1CD-1AF8-4DF8-A3AA-7631C4421A99}" type="sibTrans" cxnId="{77328A6D-35C2-4A04-9AEE-561282FAFDAC}">
      <dgm:prSet/>
      <dgm:spPr/>
      <dgm:t>
        <a:bodyPr/>
        <a:lstStyle/>
        <a:p>
          <a:endParaRPr lang="de-CH"/>
        </a:p>
      </dgm:t>
    </dgm:pt>
    <dgm:pt modelId="{454C714F-970E-4ADB-B19A-89D4FA094AFD}">
      <dgm:prSet/>
      <dgm:spPr/>
      <dgm:t>
        <a:bodyPr/>
        <a:lstStyle/>
        <a:p>
          <a:r>
            <a:rPr lang="de-CH" b="1" noProof="1"/>
            <a:t>Bei Eintritt wegen PPROM </a:t>
          </a:r>
          <a:r>
            <a:rPr lang="de-CH" noProof="1"/>
            <a:t>erfolgt unabhängig vom Strepto B Status: Amoxicillin 1g p.o. alle 8h für 48h, gefolgt von Amoxicillin 500mg p.o. 3 mal täglich für 5 Tage. Umstellung ggf gemäss Erregernachweis im Genitalabstrich und Resistenzprüfung. Therapie insgesamt für 7 Tage (falls keine Geburt), dann Absetzen der antibiotischen Prophylaxe</a:t>
          </a:r>
        </a:p>
      </dgm:t>
    </dgm:pt>
    <dgm:pt modelId="{19AFB7AA-A43F-4F32-AA9F-18672725D222}" type="parTrans" cxnId="{54C6909B-6D4C-4120-97F8-70F0126CC6E5}">
      <dgm:prSet/>
      <dgm:spPr/>
      <dgm:t>
        <a:bodyPr/>
        <a:lstStyle/>
        <a:p>
          <a:endParaRPr lang="de-CH"/>
        </a:p>
      </dgm:t>
    </dgm:pt>
    <dgm:pt modelId="{C0D60593-F2B5-482F-9CF3-8DCA369FB9DB}" type="sibTrans" cxnId="{54C6909B-6D4C-4120-97F8-70F0126CC6E5}">
      <dgm:prSet/>
      <dgm:spPr/>
      <dgm:t>
        <a:bodyPr/>
        <a:lstStyle/>
        <a:p>
          <a:endParaRPr lang="de-CH"/>
        </a:p>
      </dgm:t>
    </dgm:pt>
    <dgm:pt modelId="{3FF76DCB-29FB-4EFC-974F-F43843978F11}">
      <dgm:prSet/>
      <dgm:spPr/>
      <dgm:t>
        <a:bodyPr/>
        <a:lstStyle/>
        <a:p>
          <a:r>
            <a:rPr lang="de-CH" b="1" noProof="1"/>
            <a:t>Strepto B positiv</a:t>
          </a:r>
        </a:p>
        <a:p>
          <a:r>
            <a:rPr lang="de-CH" noProof="1"/>
            <a:t>Ab Geburtsbeginn Amoxicillin 1g p.o. alle 8h</a:t>
          </a:r>
        </a:p>
      </dgm:t>
    </dgm:pt>
    <dgm:pt modelId="{B073AAA6-6021-487C-B769-8A933C649456}" type="parTrans" cxnId="{41A9D6C8-8E3B-47C5-B442-ADC99D2C5C5F}">
      <dgm:prSet/>
      <dgm:spPr/>
      <dgm:t>
        <a:bodyPr/>
        <a:lstStyle/>
        <a:p>
          <a:endParaRPr lang="de-CH"/>
        </a:p>
      </dgm:t>
    </dgm:pt>
    <dgm:pt modelId="{10D0DF86-FE69-4D87-8C16-3BEFFF92E29F}" type="sibTrans" cxnId="{41A9D6C8-8E3B-47C5-B442-ADC99D2C5C5F}">
      <dgm:prSet/>
      <dgm:spPr/>
      <dgm:t>
        <a:bodyPr/>
        <a:lstStyle/>
        <a:p>
          <a:endParaRPr lang="de-CH"/>
        </a:p>
      </dgm:t>
    </dgm:pt>
    <dgm:pt modelId="{19854817-CB0D-4D7E-AB99-749F338E0823}">
      <dgm:prSet/>
      <dgm:spPr/>
      <dgm:t>
        <a:bodyPr/>
        <a:lstStyle/>
        <a:p>
          <a:r>
            <a:rPr lang="de-CH" b="1" noProof="1"/>
            <a:t>Strepto B negativ</a:t>
          </a:r>
        </a:p>
        <a:p>
          <a:r>
            <a:rPr lang="de-CH" noProof="1"/>
            <a:t>Keine Antibiose intrapartal (ausser bei maternalem Infekt / V.a. Amnioninfektsyndrom)</a:t>
          </a:r>
        </a:p>
      </dgm:t>
    </dgm:pt>
    <dgm:pt modelId="{6821B518-C2FB-486A-AC11-0A602539437C}" type="parTrans" cxnId="{2A3944B9-236C-49AF-B3F5-A794ED8CAF89}">
      <dgm:prSet/>
      <dgm:spPr/>
      <dgm:t>
        <a:bodyPr/>
        <a:lstStyle/>
        <a:p>
          <a:endParaRPr lang="de-CH"/>
        </a:p>
      </dgm:t>
    </dgm:pt>
    <dgm:pt modelId="{6E567277-D7F6-43D8-99B6-4D551CB9BBDB}" type="sibTrans" cxnId="{2A3944B9-236C-49AF-B3F5-A794ED8CAF89}">
      <dgm:prSet/>
      <dgm:spPr/>
      <dgm:t>
        <a:bodyPr/>
        <a:lstStyle/>
        <a:p>
          <a:endParaRPr lang="de-CH"/>
        </a:p>
      </dgm:t>
    </dgm:pt>
    <dgm:pt modelId="{647A6D24-1304-46E0-8ECE-8C8F8C29DAE6}" type="pres">
      <dgm:prSet presAssocID="{5ED86901-CABC-4679-9971-0BC25737E18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3915994-82AF-4E3E-B992-469225B76F61}" type="pres">
      <dgm:prSet presAssocID="{E9735EF8-2EC7-4DDC-80A1-609B23DC5FFE}" presName="hierRoot1" presStyleCnt="0"/>
      <dgm:spPr/>
    </dgm:pt>
    <dgm:pt modelId="{E5F2CD67-DE3C-4C13-8F6C-578F1DCFDE06}" type="pres">
      <dgm:prSet presAssocID="{E9735EF8-2EC7-4DDC-80A1-609B23DC5FFE}" presName="composite" presStyleCnt="0"/>
      <dgm:spPr/>
    </dgm:pt>
    <dgm:pt modelId="{996B74E3-468E-4827-8CF7-9689CDC945A7}" type="pres">
      <dgm:prSet presAssocID="{E9735EF8-2EC7-4DDC-80A1-609B23DC5FFE}" presName="background" presStyleLbl="node0" presStyleIdx="0" presStyleCnt="1"/>
      <dgm:spPr>
        <a:solidFill>
          <a:schemeClr val="accent1">
            <a:lumMod val="75000"/>
          </a:schemeClr>
        </a:solidFill>
      </dgm:spPr>
    </dgm:pt>
    <dgm:pt modelId="{08E2D5DF-0963-4E0B-AEA7-B0996EA99B96}" type="pres">
      <dgm:prSet presAssocID="{E9735EF8-2EC7-4DDC-80A1-609B23DC5FFE}" presName="text" presStyleLbl="fgAcc0" presStyleIdx="0" presStyleCnt="1" custScaleX="160867">
        <dgm:presLayoutVars>
          <dgm:chPref val="3"/>
        </dgm:presLayoutVars>
      </dgm:prSet>
      <dgm:spPr/>
    </dgm:pt>
    <dgm:pt modelId="{C55CB413-7C57-4253-9B1B-2FA70E6381F1}" type="pres">
      <dgm:prSet presAssocID="{E9735EF8-2EC7-4DDC-80A1-609B23DC5FFE}" presName="hierChild2" presStyleCnt="0"/>
      <dgm:spPr/>
    </dgm:pt>
    <dgm:pt modelId="{8E202F8A-124F-4254-A25D-FE6A66A01545}" type="pres">
      <dgm:prSet presAssocID="{277FE47A-4543-42F3-B429-B55A081D165D}" presName="Name10" presStyleLbl="parChTrans1D2" presStyleIdx="0" presStyleCnt="2"/>
      <dgm:spPr/>
    </dgm:pt>
    <dgm:pt modelId="{DC8BD164-C156-46CB-BA9C-16EB94A0EE74}" type="pres">
      <dgm:prSet presAssocID="{12A315B0-139C-4911-B815-6494F1C03323}" presName="hierRoot2" presStyleCnt="0"/>
      <dgm:spPr/>
    </dgm:pt>
    <dgm:pt modelId="{F0F7B2D6-E224-4432-A5DF-7DDD422F89FC}" type="pres">
      <dgm:prSet presAssocID="{12A315B0-139C-4911-B815-6494F1C03323}" presName="composite2" presStyleCnt="0"/>
      <dgm:spPr/>
    </dgm:pt>
    <dgm:pt modelId="{1D5E58FD-702F-4311-91F3-A1AFD4B32B79}" type="pres">
      <dgm:prSet presAssocID="{12A315B0-139C-4911-B815-6494F1C03323}" presName="background2" presStyleLbl="node2" presStyleIdx="0" presStyleCnt="2"/>
      <dgm:spPr>
        <a:solidFill>
          <a:srgbClr val="FFC000"/>
        </a:solidFill>
      </dgm:spPr>
    </dgm:pt>
    <dgm:pt modelId="{E68113CF-0BCD-49FB-8526-1364D7F13621}" type="pres">
      <dgm:prSet presAssocID="{12A315B0-139C-4911-B815-6494F1C03323}" presName="text2" presStyleLbl="fgAcc2" presStyleIdx="0" presStyleCnt="2" custScaleX="141809" custScaleY="60620" custLinFactNeighborX="-86387" custLinFactNeighborY="712">
        <dgm:presLayoutVars>
          <dgm:chPref val="3"/>
        </dgm:presLayoutVars>
      </dgm:prSet>
      <dgm:spPr/>
    </dgm:pt>
    <dgm:pt modelId="{4235A597-8DAF-425D-8F2A-7ACE5B7A4824}" type="pres">
      <dgm:prSet presAssocID="{12A315B0-139C-4911-B815-6494F1C03323}" presName="hierChild3" presStyleCnt="0"/>
      <dgm:spPr/>
    </dgm:pt>
    <dgm:pt modelId="{8AA709AD-1BC9-49F7-B8C9-9E7181230151}" type="pres">
      <dgm:prSet presAssocID="{169DFDFC-1973-4508-B642-CD8BD60C47DB}" presName="Name17" presStyleLbl="parChTrans1D3" presStyleIdx="0" presStyleCnt="3"/>
      <dgm:spPr/>
    </dgm:pt>
    <dgm:pt modelId="{593A144A-D3AD-494F-8D58-852E43E6ADF4}" type="pres">
      <dgm:prSet presAssocID="{29905E10-9D54-456C-910B-540338CFB7C6}" presName="hierRoot3" presStyleCnt="0"/>
      <dgm:spPr/>
    </dgm:pt>
    <dgm:pt modelId="{C962D000-E719-4E41-9E5A-7405663C7A62}" type="pres">
      <dgm:prSet presAssocID="{29905E10-9D54-456C-910B-540338CFB7C6}" presName="composite3" presStyleCnt="0"/>
      <dgm:spPr/>
    </dgm:pt>
    <dgm:pt modelId="{1D0F34EB-A412-484E-AB00-D39D3ECEF418}" type="pres">
      <dgm:prSet presAssocID="{29905E10-9D54-456C-910B-540338CFB7C6}" presName="background3" presStyleLbl="node3" presStyleIdx="0" presStyleCnt="3"/>
      <dgm:spPr>
        <a:solidFill>
          <a:schemeClr val="accent1">
            <a:lumMod val="60000"/>
            <a:lumOff val="40000"/>
          </a:schemeClr>
        </a:solidFill>
      </dgm:spPr>
    </dgm:pt>
    <dgm:pt modelId="{9426E54A-F7EE-4CCF-9889-DD7C950D33BC}" type="pres">
      <dgm:prSet presAssocID="{29905E10-9D54-456C-910B-540338CFB7C6}" presName="text3" presStyleLbl="fgAcc3" presStyleIdx="0" presStyleCnt="3" custScaleX="122415" custLinFactNeighborX="-64225" custLinFactNeighborY="-1424">
        <dgm:presLayoutVars>
          <dgm:chPref val="3"/>
        </dgm:presLayoutVars>
      </dgm:prSet>
      <dgm:spPr/>
    </dgm:pt>
    <dgm:pt modelId="{5CBC81A3-5145-400B-9F4E-1B6C6A3A9179}" type="pres">
      <dgm:prSet presAssocID="{29905E10-9D54-456C-910B-540338CFB7C6}" presName="hierChild4" presStyleCnt="0"/>
      <dgm:spPr/>
    </dgm:pt>
    <dgm:pt modelId="{E61F5BEA-7018-4E45-92B1-B6FCAB686DA2}" type="pres">
      <dgm:prSet presAssocID="{36D4E71A-95FA-4179-9FA0-CD6FCA2EBBB4}" presName="Name17" presStyleLbl="parChTrans1D3" presStyleIdx="1" presStyleCnt="3"/>
      <dgm:spPr/>
    </dgm:pt>
    <dgm:pt modelId="{A8053521-6D96-41A7-B3AD-2CCE31B4877E}" type="pres">
      <dgm:prSet presAssocID="{BAC83EE3-E944-412C-B716-BAABBF7217AB}" presName="hierRoot3" presStyleCnt="0"/>
      <dgm:spPr/>
    </dgm:pt>
    <dgm:pt modelId="{BEB4DBFA-630A-48A2-908E-3A9F390A0896}" type="pres">
      <dgm:prSet presAssocID="{BAC83EE3-E944-412C-B716-BAABBF7217AB}" presName="composite3" presStyleCnt="0"/>
      <dgm:spPr/>
    </dgm:pt>
    <dgm:pt modelId="{3B729D46-62D7-4085-A278-3E695B83CD9F}" type="pres">
      <dgm:prSet presAssocID="{BAC83EE3-E944-412C-B716-BAABBF7217AB}" presName="background3" presStyleLbl="node3" presStyleIdx="1" presStyleCnt="3"/>
      <dgm:spPr>
        <a:solidFill>
          <a:schemeClr val="accent1">
            <a:lumMod val="60000"/>
            <a:lumOff val="40000"/>
          </a:schemeClr>
        </a:solidFill>
      </dgm:spPr>
    </dgm:pt>
    <dgm:pt modelId="{88BC0D2F-DD46-47B4-8CB0-D6D0E399CC51}" type="pres">
      <dgm:prSet presAssocID="{BAC83EE3-E944-412C-B716-BAABBF7217AB}" presName="text3" presStyleLbl="fgAcc3" presStyleIdx="1" presStyleCnt="3" custLinFactNeighborX="-5363" custLinFactNeighborY="-1426">
        <dgm:presLayoutVars>
          <dgm:chPref val="3"/>
        </dgm:presLayoutVars>
      </dgm:prSet>
      <dgm:spPr/>
    </dgm:pt>
    <dgm:pt modelId="{886E466E-3594-43CD-B543-24447892EDD9}" type="pres">
      <dgm:prSet presAssocID="{BAC83EE3-E944-412C-B716-BAABBF7217AB}" presName="hierChild4" presStyleCnt="0"/>
      <dgm:spPr/>
    </dgm:pt>
    <dgm:pt modelId="{6BBC2002-9AE4-438B-9A43-BB7ECCEECB5A}" type="pres">
      <dgm:prSet presAssocID="{638076F7-9126-4E7C-AB02-6CB442FC787C}" presName="Name23" presStyleLbl="parChTrans1D4" presStyleIdx="0" presStyleCnt="4"/>
      <dgm:spPr/>
    </dgm:pt>
    <dgm:pt modelId="{8BB28D52-B3FE-4258-BADA-BBB1CD08A1AC}" type="pres">
      <dgm:prSet presAssocID="{7DBD58A1-C1F4-4C62-8BCB-96A26E04EDCC}" presName="hierRoot4" presStyleCnt="0"/>
      <dgm:spPr/>
    </dgm:pt>
    <dgm:pt modelId="{42CFC0E2-06C4-499F-A537-7F2E1701DE6A}" type="pres">
      <dgm:prSet presAssocID="{7DBD58A1-C1F4-4C62-8BCB-96A26E04EDCC}" presName="composite4" presStyleCnt="0"/>
      <dgm:spPr/>
    </dgm:pt>
    <dgm:pt modelId="{7AB50B6F-C5CD-4C67-9283-CEF208EB14D5}" type="pres">
      <dgm:prSet presAssocID="{7DBD58A1-C1F4-4C62-8BCB-96A26E04EDCC}" presName="background4" presStyleLbl="node4" presStyleIdx="0" presStyleCnt="4"/>
      <dgm:spPr/>
    </dgm:pt>
    <dgm:pt modelId="{0DE4E546-B29D-4B59-91F2-C6668B25EA1C}" type="pres">
      <dgm:prSet presAssocID="{7DBD58A1-C1F4-4C62-8BCB-96A26E04EDCC}" presName="text4" presStyleLbl="fgAcc4" presStyleIdx="0" presStyleCnt="4" custLinFactNeighborX="-28913" custLinFactNeighborY="1588">
        <dgm:presLayoutVars>
          <dgm:chPref val="3"/>
        </dgm:presLayoutVars>
      </dgm:prSet>
      <dgm:spPr/>
    </dgm:pt>
    <dgm:pt modelId="{2A5E6D58-AEF1-430A-9D2A-DCADE81FA76B}" type="pres">
      <dgm:prSet presAssocID="{7DBD58A1-C1F4-4C62-8BCB-96A26E04EDCC}" presName="hierChild5" presStyleCnt="0"/>
      <dgm:spPr/>
    </dgm:pt>
    <dgm:pt modelId="{4691538A-AFFC-4B84-B041-F8BFC5A8C147}" type="pres">
      <dgm:prSet presAssocID="{B1FDD736-0797-4029-B796-90F6129F3A51}" presName="Name23" presStyleLbl="parChTrans1D4" presStyleIdx="1" presStyleCnt="4"/>
      <dgm:spPr/>
    </dgm:pt>
    <dgm:pt modelId="{1BDE5DCF-8CD8-45B7-B443-475B871CD58B}" type="pres">
      <dgm:prSet presAssocID="{2B8CC1C3-1741-4C37-BD38-DE4A59EAA393}" presName="hierRoot4" presStyleCnt="0"/>
      <dgm:spPr/>
    </dgm:pt>
    <dgm:pt modelId="{BF40AEFB-5D13-4338-9C32-A61BDAF179D0}" type="pres">
      <dgm:prSet presAssocID="{2B8CC1C3-1741-4C37-BD38-DE4A59EAA393}" presName="composite4" presStyleCnt="0"/>
      <dgm:spPr/>
    </dgm:pt>
    <dgm:pt modelId="{F2F90600-4A38-4DC4-9B3B-6253B1D9934D}" type="pres">
      <dgm:prSet presAssocID="{2B8CC1C3-1741-4C37-BD38-DE4A59EAA393}" presName="background4" presStyleLbl="node4" presStyleIdx="1" presStyleCnt="4"/>
      <dgm:spPr/>
    </dgm:pt>
    <dgm:pt modelId="{DF9A535C-0F33-442C-A88A-E1E9A95952AC}" type="pres">
      <dgm:prSet presAssocID="{2B8CC1C3-1741-4C37-BD38-DE4A59EAA393}" presName="text4" presStyleLbl="fgAcc4" presStyleIdx="1" presStyleCnt="4" custLinFactNeighborX="-20583" custLinFactNeighborY="1589">
        <dgm:presLayoutVars>
          <dgm:chPref val="3"/>
        </dgm:presLayoutVars>
      </dgm:prSet>
      <dgm:spPr/>
    </dgm:pt>
    <dgm:pt modelId="{88C80792-9C88-4025-BE3D-025C911F9D4D}" type="pres">
      <dgm:prSet presAssocID="{2B8CC1C3-1741-4C37-BD38-DE4A59EAA393}" presName="hierChild5" presStyleCnt="0"/>
      <dgm:spPr/>
    </dgm:pt>
    <dgm:pt modelId="{33DB2CD8-1F77-45F6-9C7D-BD09D9ACB1A4}" type="pres">
      <dgm:prSet presAssocID="{0298D5FE-66C2-4965-8B1D-E465212FA24A}" presName="Name10" presStyleLbl="parChTrans1D2" presStyleIdx="1" presStyleCnt="2"/>
      <dgm:spPr/>
    </dgm:pt>
    <dgm:pt modelId="{A9F6CFB8-7EEB-42F5-908E-70BE0BD09B10}" type="pres">
      <dgm:prSet presAssocID="{77633994-E2AB-484D-ADB8-62A83B896DA5}" presName="hierRoot2" presStyleCnt="0"/>
      <dgm:spPr/>
    </dgm:pt>
    <dgm:pt modelId="{99EA8308-7010-4140-B36A-49BA5E11FE93}" type="pres">
      <dgm:prSet presAssocID="{77633994-E2AB-484D-ADB8-62A83B896DA5}" presName="composite2" presStyleCnt="0"/>
      <dgm:spPr/>
    </dgm:pt>
    <dgm:pt modelId="{BC3689D1-0E7E-43E4-AD94-B43599302347}" type="pres">
      <dgm:prSet presAssocID="{77633994-E2AB-484D-ADB8-62A83B896DA5}" presName="background2" presStyleLbl="node2" presStyleIdx="1" presStyleCnt="2"/>
      <dgm:spPr>
        <a:solidFill>
          <a:srgbClr val="FFC000"/>
        </a:solidFill>
      </dgm:spPr>
    </dgm:pt>
    <dgm:pt modelId="{FE8D7106-9DFC-438D-8E2B-AC5591638267}" type="pres">
      <dgm:prSet presAssocID="{77633994-E2AB-484D-ADB8-62A83B896DA5}" presName="text2" presStyleLbl="fgAcc2" presStyleIdx="1" presStyleCnt="2" custScaleX="145631" custScaleY="61546" custLinFactNeighborX="39941" custLinFactNeighborY="712">
        <dgm:presLayoutVars>
          <dgm:chPref val="3"/>
        </dgm:presLayoutVars>
      </dgm:prSet>
      <dgm:spPr/>
    </dgm:pt>
    <dgm:pt modelId="{F8A7E7BD-A75C-4B84-9179-9C370F839770}" type="pres">
      <dgm:prSet presAssocID="{77633994-E2AB-484D-ADB8-62A83B896DA5}" presName="hierChild3" presStyleCnt="0"/>
      <dgm:spPr/>
    </dgm:pt>
    <dgm:pt modelId="{EAD6FC13-6779-46BC-85DE-07A127E25B1C}" type="pres">
      <dgm:prSet presAssocID="{19AFB7AA-A43F-4F32-AA9F-18672725D222}" presName="Name17" presStyleLbl="parChTrans1D3" presStyleIdx="2" presStyleCnt="3"/>
      <dgm:spPr/>
    </dgm:pt>
    <dgm:pt modelId="{07A5F82D-C8EF-4757-83D1-56BBED66182D}" type="pres">
      <dgm:prSet presAssocID="{454C714F-970E-4ADB-B19A-89D4FA094AFD}" presName="hierRoot3" presStyleCnt="0"/>
      <dgm:spPr/>
    </dgm:pt>
    <dgm:pt modelId="{C1B3A6BB-B7F0-4522-B1C6-E74786DEC3CA}" type="pres">
      <dgm:prSet presAssocID="{454C714F-970E-4ADB-B19A-89D4FA094AFD}" presName="composite3" presStyleCnt="0"/>
      <dgm:spPr/>
    </dgm:pt>
    <dgm:pt modelId="{BB477FF6-4EA0-42E8-8BE1-6A1D9EAFB8C4}" type="pres">
      <dgm:prSet presAssocID="{454C714F-970E-4ADB-B19A-89D4FA094AFD}" presName="background3" presStyleLbl="node3" presStyleIdx="2" presStyleCnt="3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</dgm:pt>
    <dgm:pt modelId="{53AEE851-D811-4073-8708-E17EDABDF48E}" type="pres">
      <dgm:prSet presAssocID="{454C714F-970E-4ADB-B19A-89D4FA094AFD}" presName="text3" presStyleLbl="fgAcc3" presStyleIdx="2" presStyleCnt="3" custScaleX="183516" custLinFactNeighborX="40142" custLinFactNeighborY="658">
        <dgm:presLayoutVars>
          <dgm:chPref val="3"/>
        </dgm:presLayoutVars>
      </dgm:prSet>
      <dgm:spPr/>
    </dgm:pt>
    <dgm:pt modelId="{7B6764FD-9A3F-4708-8A19-4F26F684FF30}" type="pres">
      <dgm:prSet presAssocID="{454C714F-970E-4ADB-B19A-89D4FA094AFD}" presName="hierChild4" presStyleCnt="0"/>
      <dgm:spPr/>
    </dgm:pt>
    <dgm:pt modelId="{CE87FFED-32E6-4B3B-B0E6-55570C78FE12}" type="pres">
      <dgm:prSet presAssocID="{B073AAA6-6021-487C-B769-8A933C649456}" presName="Name23" presStyleLbl="parChTrans1D4" presStyleIdx="2" presStyleCnt="4"/>
      <dgm:spPr/>
    </dgm:pt>
    <dgm:pt modelId="{2A616EEF-E9F2-46FF-8168-EBC52CC05DEC}" type="pres">
      <dgm:prSet presAssocID="{3FF76DCB-29FB-4EFC-974F-F43843978F11}" presName="hierRoot4" presStyleCnt="0"/>
      <dgm:spPr/>
    </dgm:pt>
    <dgm:pt modelId="{D9654353-5567-4FC3-8090-35B01C5F8B6B}" type="pres">
      <dgm:prSet presAssocID="{3FF76DCB-29FB-4EFC-974F-F43843978F11}" presName="composite4" presStyleCnt="0"/>
      <dgm:spPr/>
    </dgm:pt>
    <dgm:pt modelId="{6C2DB2D1-8FA8-46FB-B1D0-B0CDF985E5A0}" type="pres">
      <dgm:prSet presAssocID="{3FF76DCB-29FB-4EFC-974F-F43843978F11}" presName="background4" presStyleLbl="node4" presStyleIdx="2" presStyleCnt="4"/>
      <dgm:spPr/>
    </dgm:pt>
    <dgm:pt modelId="{6E288FF3-8A59-4BD2-8655-89A6222B5CBD}" type="pres">
      <dgm:prSet presAssocID="{3FF76DCB-29FB-4EFC-974F-F43843978F11}" presName="text4" presStyleLbl="fgAcc4" presStyleIdx="2" presStyleCnt="4" custLinFactNeighborX="5675">
        <dgm:presLayoutVars>
          <dgm:chPref val="3"/>
        </dgm:presLayoutVars>
      </dgm:prSet>
      <dgm:spPr/>
    </dgm:pt>
    <dgm:pt modelId="{E3E751B9-DAA4-443E-84CC-080D76BF1422}" type="pres">
      <dgm:prSet presAssocID="{3FF76DCB-29FB-4EFC-974F-F43843978F11}" presName="hierChild5" presStyleCnt="0"/>
      <dgm:spPr/>
    </dgm:pt>
    <dgm:pt modelId="{67039066-F529-4469-AFA1-DFE867AE032B}" type="pres">
      <dgm:prSet presAssocID="{6821B518-C2FB-486A-AC11-0A602539437C}" presName="Name23" presStyleLbl="parChTrans1D4" presStyleIdx="3" presStyleCnt="4"/>
      <dgm:spPr/>
    </dgm:pt>
    <dgm:pt modelId="{CF249A23-1D1F-45DD-81EC-D61614D35661}" type="pres">
      <dgm:prSet presAssocID="{19854817-CB0D-4D7E-AB99-749F338E0823}" presName="hierRoot4" presStyleCnt="0"/>
      <dgm:spPr/>
    </dgm:pt>
    <dgm:pt modelId="{00259179-073D-4C1B-B06A-3714D631FDDF}" type="pres">
      <dgm:prSet presAssocID="{19854817-CB0D-4D7E-AB99-749F338E0823}" presName="composite4" presStyleCnt="0"/>
      <dgm:spPr/>
    </dgm:pt>
    <dgm:pt modelId="{4D4D5002-8CC2-4877-837A-315E99CDA7D9}" type="pres">
      <dgm:prSet presAssocID="{19854817-CB0D-4D7E-AB99-749F338E0823}" presName="background4" presStyleLbl="node4" presStyleIdx="3" presStyleCnt="4"/>
      <dgm:spPr/>
    </dgm:pt>
    <dgm:pt modelId="{001B342E-B0F2-4FA8-99E4-462B8AF325DA}" type="pres">
      <dgm:prSet presAssocID="{19854817-CB0D-4D7E-AB99-749F338E0823}" presName="text4" presStyleLbl="fgAcc4" presStyleIdx="3" presStyleCnt="4" custLinFactNeighborX="23808" custLinFactNeighborY="709">
        <dgm:presLayoutVars>
          <dgm:chPref val="3"/>
        </dgm:presLayoutVars>
      </dgm:prSet>
      <dgm:spPr/>
    </dgm:pt>
    <dgm:pt modelId="{42C0DDFA-18FB-4F8E-9576-E7BFB697445A}" type="pres">
      <dgm:prSet presAssocID="{19854817-CB0D-4D7E-AB99-749F338E0823}" presName="hierChild5" presStyleCnt="0"/>
      <dgm:spPr/>
    </dgm:pt>
  </dgm:ptLst>
  <dgm:cxnLst>
    <dgm:cxn modelId="{CD9A600C-FA3F-4688-BD5C-08EF0B6BBC2B}" type="presOf" srcId="{277FE47A-4543-42F3-B429-B55A081D165D}" destId="{8E202F8A-124F-4254-A25D-FE6A66A01545}" srcOrd="0" destOrd="0" presId="urn:microsoft.com/office/officeart/2005/8/layout/hierarchy1"/>
    <dgm:cxn modelId="{8D9A3313-A661-4AD6-A389-B9672978F2C7}" srcId="{BAC83EE3-E944-412C-B716-BAABBF7217AB}" destId="{7DBD58A1-C1F4-4C62-8BCB-96A26E04EDCC}" srcOrd="0" destOrd="0" parTransId="{638076F7-9126-4E7C-AB02-6CB442FC787C}" sibTransId="{0241D05F-D63C-49FB-8776-D98FC03D8296}"/>
    <dgm:cxn modelId="{074C8F1E-7CD6-478A-A019-3CAD6B887792}" srcId="{12A315B0-139C-4911-B815-6494F1C03323}" destId="{29905E10-9D54-456C-910B-540338CFB7C6}" srcOrd="0" destOrd="0" parTransId="{169DFDFC-1973-4508-B642-CD8BD60C47DB}" sibTransId="{C49F5C1F-599B-4DEB-B03B-42A82BB9C2F9}"/>
    <dgm:cxn modelId="{36220E2C-42EB-4F93-8F29-C74AC355E928}" type="presOf" srcId="{169DFDFC-1973-4508-B642-CD8BD60C47DB}" destId="{8AA709AD-1BC9-49F7-B8C9-9E7181230151}" srcOrd="0" destOrd="0" presId="urn:microsoft.com/office/officeart/2005/8/layout/hierarchy1"/>
    <dgm:cxn modelId="{BEB7E83E-B51C-4980-B47F-60793E2CF634}" type="presOf" srcId="{77633994-E2AB-484D-ADB8-62A83B896DA5}" destId="{FE8D7106-9DFC-438D-8E2B-AC5591638267}" srcOrd="0" destOrd="0" presId="urn:microsoft.com/office/officeart/2005/8/layout/hierarchy1"/>
    <dgm:cxn modelId="{5CABA95B-6D43-4BB2-BA0A-FD1CB3EEA032}" type="presOf" srcId="{36D4E71A-95FA-4179-9FA0-CD6FCA2EBBB4}" destId="{E61F5BEA-7018-4E45-92B1-B6FCAB686DA2}" srcOrd="0" destOrd="0" presId="urn:microsoft.com/office/officeart/2005/8/layout/hierarchy1"/>
    <dgm:cxn modelId="{27C92C62-23C6-45A8-A174-DA2CD129C08F}" type="presOf" srcId="{BAC83EE3-E944-412C-B716-BAABBF7217AB}" destId="{88BC0D2F-DD46-47B4-8CB0-D6D0E399CC51}" srcOrd="0" destOrd="0" presId="urn:microsoft.com/office/officeart/2005/8/layout/hierarchy1"/>
    <dgm:cxn modelId="{5302CC42-ADBA-4246-A376-F09E2413DBD7}" srcId="{E9735EF8-2EC7-4DDC-80A1-609B23DC5FFE}" destId="{77633994-E2AB-484D-ADB8-62A83B896DA5}" srcOrd="1" destOrd="0" parTransId="{0298D5FE-66C2-4965-8B1D-E465212FA24A}" sibTransId="{B6C37FEC-2289-42F8-8E86-3E3E18DD5FFE}"/>
    <dgm:cxn modelId="{CA5F4B6B-DE18-4138-B416-A0BA7136B3C0}" srcId="{12A315B0-139C-4911-B815-6494F1C03323}" destId="{BAC83EE3-E944-412C-B716-BAABBF7217AB}" srcOrd="1" destOrd="0" parTransId="{36D4E71A-95FA-4179-9FA0-CD6FCA2EBBB4}" sibTransId="{CB3A7570-63FE-458C-B15C-2BE7B5005A06}"/>
    <dgm:cxn modelId="{77328A6D-35C2-4A04-9AEE-561282FAFDAC}" srcId="{BAC83EE3-E944-412C-B716-BAABBF7217AB}" destId="{2B8CC1C3-1741-4C37-BD38-DE4A59EAA393}" srcOrd="1" destOrd="0" parTransId="{B1FDD736-0797-4029-B796-90F6129F3A51}" sibTransId="{1A65E1CD-1AF8-4DF8-A3AA-7631C4421A99}"/>
    <dgm:cxn modelId="{C4FF8974-3C16-4F79-A59B-E9083A45466E}" type="presOf" srcId="{638076F7-9126-4E7C-AB02-6CB442FC787C}" destId="{6BBC2002-9AE4-438B-9A43-BB7ECCEECB5A}" srcOrd="0" destOrd="0" presId="urn:microsoft.com/office/officeart/2005/8/layout/hierarchy1"/>
    <dgm:cxn modelId="{2ADBBD74-0B22-4EAC-A5BE-0049FBAAF01F}" type="presOf" srcId="{E9735EF8-2EC7-4DDC-80A1-609B23DC5FFE}" destId="{08E2D5DF-0963-4E0B-AEA7-B0996EA99B96}" srcOrd="0" destOrd="0" presId="urn:microsoft.com/office/officeart/2005/8/layout/hierarchy1"/>
    <dgm:cxn modelId="{1BBFFA58-D7BA-42A6-8A02-B25724B5B6C8}" type="presOf" srcId="{29905E10-9D54-456C-910B-540338CFB7C6}" destId="{9426E54A-F7EE-4CCF-9889-DD7C950D33BC}" srcOrd="0" destOrd="0" presId="urn:microsoft.com/office/officeart/2005/8/layout/hierarchy1"/>
    <dgm:cxn modelId="{9ED74D5A-261D-4111-85AD-D400837E3484}" type="presOf" srcId="{6821B518-C2FB-486A-AC11-0A602539437C}" destId="{67039066-F529-4469-AFA1-DFE867AE032B}" srcOrd="0" destOrd="0" presId="urn:microsoft.com/office/officeart/2005/8/layout/hierarchy1"/>
    <dgm:cxn modelId="{39A82E7E-BF0B-428A-884F-4459E9052142}" srcId="{E9735EF8-2EC7-4DDC-80A1-609B23DC5FFE}" destId="{12A315B0-139C-4911-B815-6494F1C03323}" srcOrd="0" destOrd="0" parTransId="{277FE47A-4543-42F3-B429-B55A081D165D}" sibTransId="{FF36BD99-6567-4529-BF01-B5E165E6CAC9}"/>
    <dgm:cxn modelId="{9829877F-8A27-4320-A499-74837645D6F5}" type="presOf" srcId="{454C714F-970E-4ADB-B19A-89D4FA094AFD}" destId="{53AEE851-D811-4073-8708-E17EDABDF48E}" srcOrd="0" destOrd="0" presId="urn:microsoft.com/office/officeart/2005/8/layout/hierarchy1"/>
    <dgm:cxn modelId="{23291C80-4D6E-4472-8AA0-5428AA8769EA}" type="presOf" srcId="{0298D5FE-66C2-4965-8B1D-E465212FA24A}" destId="{33DB2CD8-1F77-45F6-9C7D-BD09D9ACB1A4}" srcOrd="0" destOrd="0" presId="urn:microsoft.com/office/officeart/2005/8/layout/hierarchy1"/>
    <dgm:cxn modelId="{DE846180-BCB6-4F33-B162-F45BAE81CDF0}" type="presOf" srcId="{B073AAA6-6021-487C-B769-8A933C649456}" destId="{CE87FFED-32E6-4B3B-B0E6-55570C78FE12}" srcOrd="0" destOrd="0" presId="urn:microsoft.com/office/officeart/2005/8/layout/hierarchy1"/>
    <dgm:cxn modelId="{9F2E4481-4985-46C7-B82D-5DFAB689D30A}" type="presOf" srcId="{B1FDD736-0797-4029-B796-90F6129F3A51}" destId="{4691538A-AFFC-4B84-B041-F8BFC5A8C147}" srcOrd="0" destOrd="0" presId="urn:microsoft.com/office/officeart/2005/8/layout/hierarchy1"/>
    <dgm:cxn modelId="{54C6909B-6D4C-4120-97F8-70F0126CC6E5}" srcId="{77633994-E2AB-484D-ADB8-62A83B896DA5}" destId="{454C714F-970E-4ADB-B19A-89D4FA094AFD}" srcOrd="0" destOrd="0" parTransId="{19AFB7AA-A43F-4F32-AA9F-18672725D222}" sibTransId="{C0D60593-F2B5-482F-9CF3-8DCA369FB9DB}"/>
    <dgm:cxn modelId="{83A7109C-5403-4B1A-AFCF-2B9121611129}" type="presOf" srcId="{12A315B0-139C-4911-B815-6494F1C03323}" destId="{E68113CF-0BCD-49FB-8526-1364D7F13621}" srcOrd="0" destOrd="0" presId="urn:microsoft.com/office/officeart/2005/8/layout/hierarchy1"/>
    <dgm:cxn modelId="{B15F8BB6-CDE4-4DB2-9C22-E10DB7C03E4E}" type="presOf" srcId="{3FF76DCB-29FB-4EFC-974F-F43843978F11}" destId="{6E288FF3-8A59-4BD2-8655-89A6222B5CBD}" srcOrd="0" destOrd="0" presId="urn:microsoft.com/office/officeart/2005/8/layout/hierarchy1"/>
    <dgm:cxn modelId="{2A3944B9-236C-49AF-B3F5-A794ED8CAF89}" srcId="{454C714F-970E-4ADB-B19A-89D4FA094AFD}" destId="{19854817-CB0D-4D7E-AB99-749F338E0823}" srcOrd="1" destOrd="0" parTransId="{6821B518-C2FB-486A-AC11-0A602539437C}" sibTransId="{6E567277-D7F6-43D8-99B6-4D551CB9BBDB}"/>
    <dgm:cxn modelId="{4CB4E4BE-F531-41BF-94BB-6076876DC0DD}" type="presOf" srcId="{5ED86901-CABC-4679-9971-0BC25737E18D}" destId="{647A6D24-1304-46E0-8ECE-8C8F8C29DAE6}" srcOrd="0" destOrd="0" presId="urn:microsoft.com/office/officeart/2005/8/layout/hierarchy1"/>
    <dgm:cxn modelId="{41A9D6C8-8E3B-47C5-B442-ADC99D2C5C5F}" srcId="{454C714F-970E-4ADB-B19A-89D4FA094AFD}" destId="{3FF76DCB-29FB-4EFC-974F-F43843978F11}" srcOrd="0" destOrd="0" parTransId="{B073AAA6-6021-487C-B769-8A933C649456}" sibTransId="{10D0DF86-FE69-4D87-8C16-3BEFFF92E29F}"/>
    <dgm:cxn modelId="{C6D398D1-66A9-4781-A7FC-04F412296036}" type="presOf" srcId="{2B8CC1C3-1741-4C37-BD38-DE4A59EAA393}" destId="{DF9A535C-0F33-442C-A88A-E1E9A95952AC}" srcOrd="0" destOrd="0" presId="urn:microsoft.com/office/officeart/2005/8/layout/hierarchy1"/>
    <dgm:cxn modelId="{6692D4D1-581C-4636-AA3B-E0CA27561A34}" type="presOf" srcId="{19854817-CB0D-4D7E-AB99-749F338E0823}" destId="{001B342E-B0F2-4FA8-99E4-462B8AF325DA}" srcOrd="0" destOrd="0" presId="urn:microsoft.com/office/officeart/2005/8/layout/hierarchy1"/>
    <dgm:cxn modelId="{0B7188DF-9149-41EA-B685-FD04A18D6E6B}" type="presOf" srcId="{7DBD58A1-C1F4-4C62-8BCB-96A26E04EDCC}" destId="{0DE4E546-B29D-4B59-91F2-C6668B25EA1C}" srcOrd="0" destOrd="0" presId="urn:microsoft.com/office/officeart/2005/8/layout/hierarchy1"/>
    <dgm:cxn modelId="{5FC8FEEB-46C3-4BCD-A23C-A9E738DAADFD}" srcId="{5ED86901-CABC-4679-9971-0BC25737E18D}" destId="{E9735EF8-2EC7-4DDC-80A1-609B23DC5FFE}" srcOrd="0" destOrd="0" parTransId="{5F6FA65C-06BF-47C7-84B0-B03C508F5BCF}" sibTransId="{4F55A96F-C79A-4AFD-8702-B7433001B14C}"/>
    <dgm:cxn modelId="{25210CF7-A92E-4806-A993-309546E81D27}" type="presOf" srcId="{19AFB7AA-A43F-4F32-AA9F-18672725D222}" destId="{EAD6FC13-6779-46BC-85DE-07A127E25B1C}" srcOrd="0" destOrd="0" presId="urn:microsoft.com/office/officeart/2005/8/layout/hierarchy1"/>
    <dgm:cxn modelId="{576BB8BF-F0B4-477D-881D-4897A325E75C}" type="presParOf" srcId="{647A6D24-1304-46E0-8ECE-8C8F8C29DAE6}" destId="{53915994-82AF-4E3E-B992-469225B76F61}" srcOrd="0" destOrd="0" presId="urn:microsoft.com/office/officeart/2005/8/layout/hierarchy1"/>
    <dgm:cxn modelId="{3DB22C04-8B17-4CF4-B98D-5DA866CC2DDB}" type="presParOf" srcId="{53915994-82AF-4E3E-B992-469225B76F61}" destId="{E5F2CD67-DE3C-4C13-8F6C-578F1DCFDE06}" srcOrd="0" destOrd="0" presId="urn:microsoft.com/office/officeart/2005/8/layout/hierarchy1"/>
    <dgm:cxn modelId="{E1A83E32-3652-4496-BE6D-D0113F2B0AA5}" type="presParOf" srcId="{E5F2CD67-DE3C-4C13-8F6C-578F1DCFDE06}" destId="{996B74E3-468E-4827-8CF7-9689CDC945A7}" srcOrd="0" destOrd="0" presId="urn:microsoft.com/office/officeart/2005/8/layout/hierarchy1"/>
    <dgm:cxn modelId="{273CA931-AB2A-479A-8558-FBB8BB333AE5}" type="presParOf" srcId="{E5F2CD67-DE3C-4C13-8F6C-578F1DCFDE06}" destId="{08E2D5DF-0963-4E0B-AEA7-B0996EA99B96}" srcOrd="1" destOrd="0" presId="urn:microsoft.com/office/officeart/2005/8/layout/hierarchy1"/>
    <dgm:cxn modelId="{3B82C192-5FAE-45B8-A443-8DCCFF34DD19}" type="presParOf" srcId="{53915994-82AF-4E3E-B992-469225B76F61}" destId="{C55CB413-7C57-4253-9B1B-2FA70E6381F1}" srcOrd="1" destOrd="0" presId="urn:microsoft.com/office/officeart/2005/8/layout/hierarchy1"/>
    <dgm:cxn modelId="{928B8192-42BB-42A9-BAA4-DAEC379448A5}" type="presParOf" srcId="{C55CB413-7C57-4253-9B1B-2FA70E6381F1}" destId="{8E202F8A-124F-4254-A25D-FE6A66A01545}" srcOrd="0" destOrd="0" presId="urn:microsoft.com/office/officeart/2005/8/layout/hierarchy1"/>
    <dgm:cxn modelId="{1647177C-CC0B-451C-879B-40B53B93E062}" type="presParOf" srcId="{C55CB413-7C57-4253-9B1B-2FA70E6381F1}" destId="{DC8BD164-C156-46CB-BA9C-16EB94A0EE74}" srcOrd="1" destOrd="0" presId="urn:microsoft.com/office/officeart/2005/8/layout/hierarchy1"/>
    <dgm:cxn modelId="{B60F7140-EB21-4B60-9232-636FC9F8748B}" type="presParOf" srcId="{DC8BD164-C156-46CB-BA9C-16EB94A0EE74}" destId="{F0F7B2D6-E224-4432-A5DF-7DDD422F89FC}" srcOrd="0" destOrd="0" presId="urn:microsoft.com/office/officeart/2005/8/layout/hierarchy1"/>
    <dgm:cxn modelId="{80067620-CDFA-462A-B91B-8FF123155E54}" type="presParOf" srcId="{F0F7B2D6-E224-4432-A5DF-7DDD422F89FC}" destId="{1D5E58FD-702F-4311-91F3-A1AFD4B32B79}" srcOrd="0" destOrd="0" presId="urn:microsoft.com/office/officeart/2005/8/layout/hierarchy1"/>
    <dgm:cxn modelId="{7A0C5FD5-F9F7-4B64-8767-6449253DB5D6}" type="presParOf" srcId="{F0F7B2D6-E224-4432-A5DF-7DDD422F89FC}" destId="{E68113CF-0BCD-49FB-8526-1364D7F13621}" srcOrd="1" destOrd="0" presId="urn:microsoft.com/office/officeart/2005/8/layout/hierarchy1"/>
    <dgm:cxn modelId="{F0CBF6BA-39E2-400C-A0F6-DDF74569AE77}" type="presParOf" srcId="{DC8BD164-C156-46CB-BA9C-16EB94A0EE74}" destId="{4235A597-8DAF-425D-8F2A-7ACE5B7A4824}" srcOrd="1" destOrd="0" presId="urn:microsoft.com/office/officeart/2005/8/layout/hierarchy1"/>
    <dgm:cxn modelId="{1AA93B92-CB79-44E9-9099-C6220605233C}" type="presParOf" srcId="{4235A597-8DAF-425D-8F2A-7ACE5B7A4824}" destId="{8AA709AD-1BC9-49F7-B8C9-9E7181230151}" srcOrd="0" destOrd="0" presId="urn:microsoft.com/office/officeart/2005/8/layout/hierarchy1"/>
    <dgm:cxn modelId="{F575EDB1-C1E8-42D2-A6E0-E234355C3009}" type="presParOf" srcId="{4235A597-8DAF-425D-8F2A-7ACE5B7A4824}" destId="{593A144A-D3AD-494F-8D58-852E43E6ADF4}" srcOrd="1" destOrd="0" presId="urn:microsoft.com/office/officeart/2005/8/layout/hierarchy1"/>
    <dgm:cxn modelId="{A17E2428-E93E-45BC-BE43-57B95AE0C27D}" type="presParOf" srcId="{593A144A-D3AD-494F-8D58-852E43E6ADF4}" destId="{C962D000-E719-4E41-9E5A-7405663C7A62}" srcOrd="0" destOrd="0" presId="urn:microsoft.com/office/officeart/2005/8/layout/hierarchy1"/>
    <dgm:cxn modelId="{36168EC4-638A-4A15-97FA-A6FC560FE690}" type="presParOf" srcId="{C962D000-E719-4E41-9E5A-7405663C7A62}" destId="{1D0F34EB-A412-484E-AB00-D39D3ECEF418}" srcOrd="0" destOrd="0" presId="urn:microsoft.com/office/officeart/2005/8/layout/hierarchy1"/>
    <dgm:cxn modelId="{5B1844B2-52A5-4D2F-9218-B172C39509E6}" type="presParOf" srcId="{C962D000-E719-4E41-9E5A-7405663C7A62}" destId="{9426E54A-F7EE-4CCF-9889-DD7C950D33BC}" srcOrd="1" destOrd="0" presId="urn:microsoft.com/office/officeart/2005/8/layout/hierarchy1"/>
    <dgm:cxn modelId="{F98084CC-8ABB-40BD-87E1-9C31466A06B9}" type="presParOf" srcId="{593A144A-D3AD-494F-8D58-852E43E6ADF4}" destId="{5CBC81A3-5145-400B-9F4E-1B6C6A3A9179}" srcOrd="1" destOrd="0" presId="urn:microsoft.com/office/officeart/2005/8/layout/hierarchy1"/>
    <dgm:cxn modelId="{311D43BF-11BC-4776-9D3F-6CBF765D5AFD}" type="presParOf" srcId="{4235A597-8DAF-425D-8F2A-7ACE5B7A4824}" destId="{E61F5BEA-7018-4E45-92B1-B6FCAB686DA2}" srcOrd="2" destOrd="0" presId="urn:microsoft.com/office/officeart/2005/8/layout/hierarchy1"/>
    <dgm:cxn modelId="{298A5C6B-540F-400A-B516-1067F221DB8C}" type="presParOf" srcId="{4235A597-8DAF-425D-8F2A-7ACE5B7A4824}" destId="{A8053521-6D96-41A7-B3AD-2CCE31B4877E}" srcOrd="3" destOrd="0" presId="urn:microsoft.com/office/officeart/2005/8/layout/hierarchy1"/>
    <dgm:cxn modelId="{C1278525-BEA5-42CB-AE4A-099EAD6F883F}" type="presParOf" srcId="{A8053521-6D96-41A7-B3AD-2CCE31B4877E}" destId="{BEB4DBFA-630A-48A2-908E-3A9F390A0896}" srcOrd="0" destOrd="0" presId="urn:microsoft.com/office/officeart/2005/8/layout/hierarchy1"/>
    <dgm:cxn modelId="{89784774-88EE-4664-B733-4BD56E476386}" type="presParOf" srcId="{BEB4DBFA-630A-48A2-908E-3A9F390A0896}" destId="{3B729D46-62D7-4085-A278-3E695B83CD9F}" srcOrd="0" destOrd="0" presId="urn:microsoft.com/office/officeart/2005/8/layout/hierarchy1"/>
    <dgm:cxn modelId="{D2D357EE-F7E5-4EDD-95FC-8DA9F2354149}" type="presParOf" srcId="{BEB4DBFA-630A-48A2-908E-3A9F390A0896}" destId="{88BC0D2F-DD46-47B4-8CB0-D6D0E399CC51}" srcOrd="1" destOrd="0" presId="urn:microsoft.com/office/officeart/2005/8/layout/hierarchy1"/>
    <dgm:cxn modelId="{ED2A6FC4-C6B7-4143-93D0-415FAE7780F7}" type="presParOf" srcId="{A8053521-6D96-41A7-B3AD-2CCE31B4877E}" destId="{886E466E-3594-43CD-B543-24447892EDD9}" srcOrd="1" destOrd="0" presId="urn:microsoft.com/office/officeart/2005/8/layout/hierarchy1"/>
    <dgm:cxn modelId="{C932DF62-47A6-4340-BF93-FBB94FABB690}" type="presParOf" srcId="{886E466E-3594-43CD-B543-24447892EDD9}" destId="{6BBC2002-9AE4-438B-9A43-BB7ECCEECB5A}" srcOrd="0" destOrd="0" presId="urn:microsoft.com/office/officeart/2005/8/layout/hierarchy1"/>
    <dgm:cxn modelId="{4A181388-12E9-4DAE-9DD6-7B63579FE4AF}" type="presParOf" srcId="{886E466E-3594-43CD-B543-24447892EDD9}" destId="{8BB28D52-B3FE-4258-BADA-BBB1CD08A1AC}" srcOrd="1" destOrd="0" presId="urn:microsoft.com/office/officeart/2005/8/layout/hierarchy1"/>
    <dgm:cxn modelId="{9B3099D0-9EC1-433A-8E7F-486FDA311CCA}" type="presParOf" srcId="{8BB28D52-B3FE-4258-BADA-BBB1CD08A1AC}" destId="{42CFC0E2-06C4-499F-A537-7F2E1701DE6A}" srcOrd="0" destOrd="0" presId="urn:microsoft.com/office/officeart/2005/8/layout/hierarchy1"/>
    <dgm:cxn modelId="{37561879-188F-46A0-A3C4-6B75E48CB27A}" type="presParOf" srcId="{42CFC0E2-06C4-499F-A537-7F2E1701DE6A}" destId="{7AB50B6F-C5CD-4C67-9283-CEF208EB14D5}" srcOrd="0" destOrd="0" presId="urn:microsoft.com/office/officeart/2005/8/layout/hierarchy1"/>
    <dgm:cxn modelId="{55FF930A-BD71-4BCF-8FCB-F6D11FE47F65}" type="presParOf" srcId="{42CFC0E2-06C4-499F-A537-7F2E1701DE6A}" destId="{0DE4E546-B29D-4B59-91F2-C6668B25EA1C}" srcOrd="1" destOrd="0" presId="urn:microsoft.com/office/officeart/2005/8/layout/hierarchy1"/>
    <dgm:cxn modelId="{2CA172FE-59AC-49A3-8F84-73F6594E910B}" type="presParOf" srcId="{8BB28D52-B3FE-4258-BADA-BBB1CD08A1AC}" destId="{2A5E6D58-AEF1-430A-9D2A-DCADE81FA76B}" srcOrd="1" destOrd="0" presId="urn:microsoft.com/office/officeart/2005/8/layout/hierarchy1"/>
    <dgm:cxn modelId="{47D90B99-3A98-44D2-8E6E-B412EE86F940}" type="presParOf" srcId="{886E466E-3594-43CD-B543-24447892EDD9}" destId="{4691538A-AFFC-4B84-B041-F8BFC5A8C147}" srcOrd="2" destOrd="0" presId="urn:microsoft.com/office/officeart/2005/8/layout/hierarchy1"/>
    <dgm:cxn modelId="{07F5F4FB-1962-467F-A8F4-8D950C891BA1}" type="presParOf" srcId="{886E466E-3594-43CD-B543-24447892EDD9}" destId="{1BDE5DCF-8CD8-45B7-B443-475B871CD58B}" srcOrd="3" destOrd="0" presId="urn:microsoft.com/office/officeart/2005/8/layout/hierarchy1"/>
    <dgm:cxn modelId="{10313970-AD00-4FF4-A83C-3F45D9DE94EA}" type="presParOf" srcId="{1BDE5DCF-8CD8-45B7-B443-475B871CD58B}" destId="{BF40AEFB-5D13-4338-9C32-A61BDAF179D0}" srcOrd="0" destOrd="0" presId="urn:microsoft.com/office/officeart/2005/8/layout/hierarchy1"/>
    <dgm:cxn modelId="{99686905-41FD-4389-9D04-C4D276781C68}" type="presParOf" srcId="{BF40AEFB-5D13-4338-9C32-A61BDAF179D0}" destId="{F2F90600-4A38-4DC4-9B3B-6253B1D9934D}" srcOrd="0" destOrd="0" presId="urn:microsoft.com/office/officeart/2005/8/layout/hierarchy1"/>
    <dgm:cxn modelId="{33152374-9C7A-4617-8C95-6427AAFD9CEF}" type="presParOf" srcId="{BF40AEFB-5D13-4338-9C32-A61BDAF179D0}" destId="{DF9A535C-0F33-442C-A88A-E1E9A95952AC}" srcOrd="1" destOrd="0" presId="urn:microsoft.com/office/officeart/2005/8/layout/hierarchy1"/>
    <dgm:cxn modelId="{929FF629-B595-4764-A0AC-DF91CC966BFD}" type="presParOf" srcId="{1BDE5DCF-8CD8-45B7-B443-475B871CD58B}" destId="{88C80792-9C88-4025-BE3D-025C911F9D4D}" srcOrd="1" destOrd="0" presId="urn:microsoft.com/office/officeart/2005/8/layout/hierarchy1"/>
    <dgm:cxn modelId="{EC3AB3B7-104C-4C86-9194-C26FD0890398}" type="presParOf" srcId="{C55CB413-7C57-4253-9B1B-2FA70E6381F1}" destId="{33DB2CD8-1F77-45F6-9C7D-BD09D9ACB1A4}" srcOrd="2" destOrd="0" presId="urn:microsoft.com/office/officeart/2005/8/layout/hierarchy1"/>
    <dgm:cxn modelId="{6659F650-83A7-4E31-9995-56954539EEBE}" type="presParOf" srcId="{C55CB413-7C57-4253-9B1B-2FA70E6381F1}" destId="{A9F6CFB8-7EEB-42F5-908E-70BE0BD09B10}" srcOrd="3" destOrd="0" presId="urn:microsoft.com/office/officeart/2005/8/layout/hierarchy1"/>
    <dgm:cxn modelId="{3AF42206-8806-4319-AE61-B357AE683F72}" type="presParOf" srcId="{A9F6CFB8-7EEB-42F5-908E-70BE0BD09B10}" destId="{99EA8308-7010-4140-B36A-49BA5E11FE93}" srcOrd="0" destOrd="0" presId="urn:microsoft.com/office/officeart/2005/8/layout/hierarchy1"/>
    <dgm:cxn modelId="{3DC1E97B-A2CA-4579-B77C-2852CC9DC9BE}" type="presParOf" srcId="{99EA8308-7010-4140-B36A-49BA5E11FE93}" destId="{BC3689D1-0E7E-43E4-AD94-B43599302347}" srcOrd="0" destOrd="0" presId="urn:microsoft.com/office/officeart/2005/8/layout/hierarchy1"/>
    <dgm:cxn modelId="{77AE27E8-9F7C-456A-9C09-28E79BB8C244}" type="presParOf" srcId="{99EA8308-7010-4140-B36A-49BA5E11FE93}" destId="{FE8D7106-9DFC-438D-8E2B-AC5591638267}" srcOrd="1" destOrd="0" presId="urn:microsoft.com/office/officeart/2005/8/layout/hierarchy1"/>
    <dgm:cxn modelId="{DDAA5698-D2E4-486C-9D34-63CB9911F4CE}" type="presParOf" srcId="{A9F6CFB8-7EEB-42F5-908E-70BE0BD09B10}" destId="{F8A7E7BD-A75C-4B84-9179-9C370F839770}" srcOrd="1" destOrd="0" presId="urn:microsoft.com/office/officeart/2005/8/layout/hierarchy1"/>
    <dgm:cxn modelId="{DC48C7E0-B6F7-4CF4-9F04-1DE00EE078A8}" type="presParOf" srcId="{F8A7E7BD-A75C-4B84-9179-9C370F839770}" destId="{EAD6FC13-6779-46BC-85DE-07A127E25B1C}" srcOrd="0" destOrd="0" presId="urn:microsoft.com/office/officeart/2005/8/layout/hierarchy1"/>
    <dgm:cxn modelId="{14B0C495-07B9-4B6D-A6C6-46EF1C831524}" type="presParOf" srcId="{F8A7E7BD-A75C-4B84-9179-9C370F839770}" destId="{07A5F82D-C8EF-4757-83D1-56BBED66182D}" srcOrd="1" destOrd="0" presId="urn:microsoft.com/office/officeart/2005/8/layout/hierarchy1"/>
    <dgm:cxn modelId="{D86AE50B-1F8A-49B9-B6EC-9B8CC2C561FF}" type="presParOf" srcId="{07A5F82D-C8EF-4757-83D1-56BBED66182D}" destId="{C1B3A6BB-B7F0-4522-B1C6-E74786DEC3CA}" srcOrd="0" destOrd="0" presId="urn:microsoft.com/office/officeart/2005/8/layout/hierarchy1"/>
    <dgm:cxn modelId="{6A558D4E-E8DD-4F79-AB38-DCB06E21EA48}" type="presParOf" srcId="{C1B3A6BB-B7F0-4522-B1C6-E74786DEC3CA}" destId="{BB477FF6-4EA0-42E8-8BE1-6A1D9EAFB8C4}" srcOrd="0" destOrd="0" presId="urn:microsoft.com/office/officeart/2005/8/layout/hierarchy1"/>
    <dgm:cxn modelId="{C2D46C13-BE19-4AFB-B462-FD53B69C5CCF}" type="presParOf" srcId="{C1B3A6BB-B7F0-4522-B1C6-E74786DEC3CA}" destId="{53AEE851-D811-4073-8708-E17EDABDF48E}" srcOrd="1" destOrd="0" presId="urn:microsoft.com/office/officeart/2005/8/layout/hierarchy1"/>
    <dgm:cxn modelId="{9B2CE5DB-401B-496D-937B-066BBC31A1EE}" type="presParOf" srcId="{07A5F82D-C8EF-4757-83D1-56BBED66182D}" destId="{7B6764FD-9A3F-4708-8A19-4F26F684FF30}" srcOrd="1" destOrd="0" presId="urn:microsoft.com/office/officeart/2005/8/layout/hierarchy1"/>
    <dgm:cxn modelId="{8E7E5B1F-B267-4133-9232-D12598F20A4F}" type="presParOf" srcId="{7B6764FD-9A3F-4708-8A19-4F26F684FF30}" destId="{CE87FFED-32E6-4B3B-B0E6-55570C78FE12}" srcOrd="0" destOrd="0" presId="urn:microsoft.com/office/officeart/2005/8/layout/hierarchy1"/>
    <dgm:cxn modelId="{D87185DE-9D58-4F1F-AC9E-CACA0813951F}" type="presParOf" srcId="{7B6764FD-9A3F-4708-8A19-4F26F684FF30}" destId="{2A616EEF-E9F2-46FF-8168-EBC52CC05DEC}" srcOrd="1" destOrd="0" presId="urn:microsoft.com/office/officeart/2005/8/layout/hierarchy1"/>
    <dgm:cxn modelId="{B863EA58-613C-4470-87A7-D83511E9C93B}" type="presParOf" srcId="{2A616EEF-E9F2-46FF-8168-EBC52CC05DEC}" destId="{D9654353-5567-4FC3-8090-35B01C5F8B6B}" srcOrd="0" destOrd="0" presId="urn:microsoft.com/office/officeart/2005/8/layout/hierarchy1"/>
    <dgm:cxn modelId="{303A9DCC-54DF-46E4-91D3-C8517D7AD844}" type="presParOf" srcId="{D9654353-5567-4FC3-8090-35B01C5F8B6B}" destId="{6C2DB2D1-8FA8-46FB-B1D0-B0CDF985E5A0}" srcOrd="0" destOrd="0" presId="urn:microsoft.com/office/officeart/2005/8/layout/hierarchy1"/>
    <dgm:cxn modelId="{ED703AA2-EC30-4C4A-9175-4C7480B218A5}" type="presParOf" srcId="{D9654353-5567-4FC3-8090-35B01C5F8B6B}" destId="{6E288FF3-8A59-4BD2-8655-89A6222B5CBD}" srcOrd="1" destOrd="0" presId="urn:microsoft.com/office/officeart/2005/8/layout/hierarchy1"/>
    <dgm:cxn modelId="{BB0390C9-68E6-4787-9203-1F723BF8F077}" type="presParOf" srcId="{2A616EEF-E9F2-46FF-8168-EBC52CC05DEC}" destId="{E3E751B9-DAA4-443E-84CC-080D76BF1422}" srcOrd="1" destOrd="0" presId="urn:microsoft.com/office/officeart/2005/8/layout/hierarchy1"/>
    <dgm:cxn modelId="{4E8A930B-6F72-42C9-94E8-44BB9DDE7E87}" type="presParOf" srcId="{7B6764FD-9A3F-4708-8A19-4F26F684FF30}" destId="{67039066-F529-4469-AFA1-DFE867AE032B}" srcOrd="2" destOrd="0" presId="urn:microsoft.com/office/officeart/2005/8/layout/hierarchy1"/>
    <dgm:cxn modelId="{F77C7543-3168-462C-BEA2-FF7768143C91}" type="presParOf" srcId="{7B6764FD-9A3F-4708-8A19-4F26F684FF30}" destId="{CF249A23-1D1F-45DD-81EC-D61614D35661}" srcOrd="3" destOrd="0" presId="urn:microsoft.com/office/officeart/2005/8/layout/hierarchy1"/>
    <dgm:cxn modelId="{0EC2225A-BD55-44ED-AA3C-69EC4466C4DD}" type="presParOf" srcId="{CF249A23-1D1F-45DD-81EC-D61614D35661}" destId="{00259179-073D-4C1B-B06A-3714D631FDDF}" srcOrd="0" destOrd="0" presId="urn:microsoft.com/office/officeart/2005/8/layout/hierarchy1"/>
    <dgm:cxn modelId="{F6ECF891-36CE-469A-A86C-42E4373E1924}" type="presParOf" srcId="{00259179-073D-4C1B-B06A-3714D631FDDF}" destId="{4D4D5002-8CC2-4877-837A-315E99CDA7D9}" srcOrd="0" destOrd="0" presId="urn:microsoft.com/office/officeart/2005/8/layout/hierarchy1"/>
    <dgm:cxn modelId="{33669F1C-BAD7-448B-80DB-2095CBDA1FF9}" type="presParOf" srcId="{00259179-073D-4C1B-B06A-3714D631FDDF}" destId="{001B342E-B0F2-4FA8-99E4-462B8AF325DA}" srcOrd="1" destOrd="0" presId="urn:microsoft.com/office/officeart/2005/8/layout/hierarchy1"/>
    <dgm:cxn modelId="{04E7D578-83B0-4EB2-B4CA-D19944AC9DB3}" type="presParOf" srcId="{CF249A23-1D1F-45DD-81EC-D61614D35661}" destId="{42C0DDFA-18FB-4F8E-9576-E7BFB69744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39066-F529-4469-AFA1-DFE867AE032B}">
      <dsp:nvSpPr>
        <dsp:cNvPr id="0" name=""/>
        <dsp:cNvSpPr/>
      </dsp:nvSpPr>
      <dsp:spPr>
        <a:xfrm>
          <a:off x="9283265" y="4128180"/>
          <a:ext cx="822716" cy="526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732"/>
              </a:lnTo>
              <a:lnTo>
                <a:pt x="822716" y="356732"/>
              </a:lnTo>
              <a:lnTo>
                <a:pt x="822716" y="5269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7FFED-32E6-4B3B-B0E6-55570C78FE12}">
      <dsp:nvSpPr>
        <dsp:cNvPr id="0" name=""/>
        <dsp:cNvSpPr/>
      </dsp:nvSpPr>
      <dsp:spPr>
        <a:xfrm>
          <a:off x="7527151" y="4128180"/>
          <a:ext cx="1756113" cy="526688"/>
        </a:xfrm>
        <a:custGeom>
          <a:avLst/>
          <a:gdLst/>
          <a:ahLst/>
          <a:cxnLst/>
          <a:rect l="0" t="0" r="0" b="0"/>
          <a:pathLst>
            <a:path>
              <a:moveTo>
                <a:pt x="1756113" y="0"/>
              </a:moveTo>
              <a:lnTo>
                <a:pt x="1756113" y="356477"/>
              </a:lnTo>
              <a:lnTo>
                <a:pt x="0" y="356477"/>
              </a:lnTo>
              <a:lnTo>
                <a:pt x="0" y="5266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D6FC13-6779-46BC-85DE-07A127E25B1C}">
      <dsp:nvSpPr>
        <dsp:cNvPr id="0" name=""/>
        <dsp:cNvSpPr/>
      </dsp:nvSpPr>
      <dsp:spPr>
        <a:xfrm>
          <a:off x="9233852" y="2427721"/>
          <a:ext cx="91440" cy="5337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524"/>
              </a:lnTo>
              <a:lnTo>
                <a:pt x="49413" y="363524"/>
              </a:lnTo>
              <a:lnTo>
                <a:pt x="49413" y="5337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B2CD8-1F77-45F6-9C7D-BD09D9ACB1A4}">
      <dsp:nvSpPr>
        <dsp:cNvPr id="0" name=""/>
        <dsp:cNvSpPr/>
      </dsp:nvSpPr>
      <dsp:spPr>
        <a:xfrm>
          <a:off x="5653230" y="1166977"/>
          <a:ext cx="3626341" cy="542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461"/>
              </a:lnTo>
              <a:lnTo>
                <a:pt x="3626341" y="372461"/>
              </a:lnTo>
              <a:lnTo>
                <a:pt x="3626341" y="5426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1538A-AFFC-4B84-B041-F8BFC5A8C147}">
      <dsp:nvSpPr>
        <dsp:cNvPr id="0" name=""/>
        <dsp:cNvSpPr/>
      </dsp:nvSpPr>
      <dsp:spPr>
        <a:xfrm>
          <a:off x="3955851" y="4093061"/>
          <a:ext cx="843184" cy="562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850"/>
              </a:lnTo>
              <a:lnTo>
                <a:pt x="843184" y="391850"/>
              </a:lnTo>
              <a:lnTo>
                <a:pt x="843184" y="5620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C2002-9AE4-438B-9A43-BB7ECCEECB5A}">
      <dsp:nvSpPr>
        <dsp:cNvPr id="0" name=""/>
        <dsp:cNvSpPr/>
      </dsp:nvSpPr>
      <dsp:spPr>
        <a:xfrm>
          <a:off x="2400322" y="4093061"/>
          <a:ext cx="1555528" cy="562061"/>
        </a:xfrm>
        <a:custGeom>
          <a:avLst/>
          <a:gdLst/>
          <a:ahLst/>
          <a:cxnLst/>
          <a:rect l="0" t="0" r="0" b="0"/>
          <a:pathLst>
            <a:path>
              <a:moveTo>
                <a:pt x="1555528" y="0"/>
              </a:moveTo>
              <a:lnTo>
                <a:pt x="1555528" y="391850"/>
              </a:lnTo>
              <a:lnTo>
                <a:pt x="0" y="391850"/>
              </a:lnTo>
              <a:lnTo>
                <a:pt x="0" y="5620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F5BEA-7018-4E45-92B1-B6FCAB686DA2}">
      <dsp:nvSpPr>
        <dsp:cNvPr id="0" name=""/>
        <dsp:cNvSpPr/>
      </dsp:nvSpPr>
      <dsp:spPr>
        <a:xfrm>
          <a:off x="1138396" y="2416917"/>
          <a:ext cx="2817454" cy="509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209"/>
              </a:lnTo>
              <a:lnTo>
                <a:pt x="2817454" y="339209"/>
              </a:lnTo>
              <a:lnTo>
                <a:pt x="2817454" y="509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709AD-1BC9-49F7-B8C9-9E7181230151}">
      <dsp:nvSpPr>
        <dsp:cNvPr id="0" name=""/>
        <dsp:cNvSpPr/>
      </dsp:nvSpPr>
      <dsp:spPr>
        <a:xfrm>
          <a:off x="920450" y="2416917"/>
          <a:ext cx="217946" cy="509444"/>
        </a:xfrm>
        <a:custGeom>
          <a:avLst/>
          <a:gdLst/>
          <a:ahLst/>
          <a:cxnLst/>
          <a:rect l="0" t="0" r="0" b="0"/>
          <a:pathLst>
            <a:path>
              <a:moveTo>
                <a:pt x="217946" y="0"/>
              </a:moveTo>
              <a:lnTo>
                <a:pt x="217946" y="339233"/>
              </a:lnTo>
              <a:lnTo>
                <a:pt x="0" y="339233"/>
              </a:lnTo>
              <a:lnTo>
                <a:pt x="0" y="5094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02F8A-124F-4254-A25D-FE6A66A01545}">
      <dsp:nvSpPr>
        <dsp:cNvPr id="0" name=""/>
        <dsp:cNvSpPr/>
      </dsp:nvSpPr>
      <dsp:spPr>
        <a:xfrm>
          <a:off x="1138396" y="1166977"/>
          <a:ext cx="4514833" cy="542672"/>
        </a:xfrm>
        <a:custGeom>
          <a:avLst/>
          <a:gdLst/>
          <a:ahLst/>
          <a:cxnLst/>
          <a:rect l="0" t="0" r="0" b="0"/>
          <a:pathLst>
            <a:path>
              <a:moveTo>
                <a:pt x="4514833" y="0"/>
              </a:moveTo>
              <a:lnTo>
                <a:pt x="4514833" y="372461"/>
              </a:lnTo>
              <a:lnTo>
                <a:pt x="0" y="372461"/>
              </a:lnTo>
              <a:lnTo>
                <a:pt x="0" y="5426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B74E3-468E-4827-8CF7-9689CDC945A7}">
      <dsp:nvSpPr>
        <dsp:cNvPr id="0" name=""/>
        <dsp:cNvSpPr/>
      </dsp:nvSpPr>
      <dsp:spPr>
        <a:xfrm>
          <a:off x="4175377" y="254"/>
          <a:ext cx="2955704" cy="116672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2D5DF-0963-4E0B-AEA7-B0996EA99B96}">
      <dsp:nvSpPr>
        <dsp:cNvPr id="0" name=""/>
        <dsp:cNvSpPr/>
      </dsp:nvSpPr>
      <dsp:spPr>
        <a:xfrm>
          <a:off x="4379529" y="194198"/>
          <a:ext cx="2955704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dirty="0"/>
            <a:t>PROM/PPROM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700" kern="1200" dirty="0"/>
            <a:t>gültig sind nur vaginal und perianal entnommene Abstriche ab der 35 0/7 SSW oder nicht älter als 5 Wochen</a:t>
          </a:r>
        </a:p>
      </dsp:txBody>
      <dsp:txXfrm>
        <a:off x="4413701" y="228370"/>
        <a:ext cx="2887360" cy="1098379"/>
      </dsp:txXfrm>
    </dsp:sp>
    <dsp:sp modelId="{1D5E58FD-702F-4311-91F3-A1AFD4B32B79}">
      <dsp:nvSpPr>
        <dsp:cNvPr id="0" name=""/>
        <dsp:cNvSpPr/>
      </dsp:nvSpPr>
      <dsp:spPr>
        <a:xfrm>
          <a:off x="-164373" y="1709650"/>
          <a:ext cx="2605541" cy="707267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8113CF-0BCD-49FB-8526-1364D7F13621}">
      <dsp:nvSpPr>
        <dsp:cNvPr id="0" name=""/>
        <dsp:cNvSpPr/>
      </dsp:nvSpPr>
      <dsp:spPr>
        <a:xfrm>
          <a:off x="39777" y="1903593"/>
          <a:ext cx="2605541" cy="70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/>
            <a:t>PROM &gt; 37 0/7 SSW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60492" y="1924308"/>
        <a:ext cx="2564111" cy="665837"/>
      </dsp:txXfrm>
    </dsp:sp>
    <dsp:sp modelId="{1D0F34EB-A412-484E-AB00-D39D3ECEF418}">
      <dsp:nvSpPr>
        <dsp:cNvPr id="0" name=""/>
        <dsp:cNvSpPr/>
      </dsp:nvSpPr>
      <dsp:spPr>
        <a:xfrm>
          <a:off x="-204151" y="2926362"/>
          <a:ext cx="2249203" cy="116672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6E54A-F7EE-4CCF-9889-DD7C950D33BC}">
      <dsp:nvSpPr>
        <dsp:cNvPr id="0" name=""/>
        <dsp:cNvSpPr/>
      </dsp:nvSpPr>
      <dsp:spPr>
        <a:xfrm>
          <a:off x="0" y="3120305"/>
          <a:ext cx="2249203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noProof="1"/>
            <a:t>Strepto B positiv /unbekannt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Sofortige Antibiose mit Co-Amoxi Mepha 2.2g i.v. alle 8h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600" kern="1200" dirty="0"/>
            <a:t> </a:t>
          </a:r>
        </a:p>
      </dsp:txBody>
      <dsp:txXfrm>
        <a:off x="34172" y="3154477"/>
        <a:ext cx="2180859" cy="1098379"/>
      </dsp:txXfrm>
    </dsp:sp>
    <dsp:sp modelId="{3B729D46-62D7-4085-A278-3E695B83CD9F}">
      <dsp:nvSpPr>
        <dsp:cNvPr id="0" name=""/>
        <dsp:cNvSpPr/>
      </dsp:nvSpPr>
      <dsp:spPr>
        <a:xfrm>
          <a:off x="3037172" y="2926338"/>
          <a:ext cx="1837359" cy="116672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BC0D2F-DD46-47B4-8CB0-D6D0E399CC51}">
      <dsp:nvSpPr>
        <dsp:cNvPr id="0" name=""/>
        <dsp:cNvSpPr/>
      </dsp:nvSpPr>
      <dsp:spPr>
        <a:xfrm>
          <a:off x="3241323" y="3120282"/>
          <a:ext cx="1837359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noProof="1"/>
            <a:t>Strepto B negativ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primär keine Antibiose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Nach 12h Antibiotika i.v. oder p.o.</a:t>
          </a:r>
        </a:p>
      </dsp:txBody>
      <dsp:txXfrm>
        <a:off x="3275495" y="3154454"/>
        <a:ext cx="1769015" cy="1098379"/>
      </dsp:txXfrm>
    </dsp:sp>
    <dsp:sp modelId="{7AB50B6F-C5CD-4C67-9283-CEF208EB14D5}">
      <dsp:nvSpPr>
        <dsp:cNvPr id="0" name=""/>
        <dsp:cNvSpPr/>
      </dsp:nvSpPr>
      <dsp:spPr>
        <a:xfrm>
          <a:off x="1481643" y="4655123"/>
          <a:ext cx="1837359" cy="1166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4E546-B29D-4B59-91F2-C6668B25EA1C}">
      <dsp:nvSpPr>
        <dsp:cNvPr id="0" name=""/>
        <dsp:cNvSpPr/>
      </dsp:nvSpPr>
      <dsp:spPr>
        <a:xfrm>
          <a:off x="1685794" y="4849066"/>
          <a:ext cx="1837359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noProof="1"/>
            <a:t>stationär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PROM &gt; 12h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Co-Amoxi-Mepha 2.2g  i.v. alle 8h</a:t>
          </a:r>
        </a:p>
      </dsp:txBody>
      <dsp:txXfrm>
        <a:off x="1719966" y="4883238"/>
        <a:ext cx="1769015" cy="1098379"/>
      </dsp:txXfrm>
    </dsp:sp>
    <dsp:sp modelId="{F2F90600-4A38-4DC4-9B3B-6253B1D9934D}">
      <dsp:nvSpPr>
        <dsp:cNvPr id="0" name=""/>
        <dsp:cNvSpPr/>
      </dsp:nvSpPr>
      <dsp:spPr>
        <a:xfrm>
          <a:off x="3880356" y="4655123"/>
          <a:ext cx="1837359" cy="1166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A535C-0F33-442C-A88A-E1E9A95952AC}">
      <dsp:nvSpPr>
        <dsp:cNvPr id="0" name=""/>
        <dsp:cNvSpPr/>
      </dsp:nvSpPr>
      <dsp:spPr>
        <a:xfrm>
          <a:off x="4084507" y="4849066"/>
          <a:ext cx="1837359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noProof="1"/>
            <a:t>ambulante Betreuung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PROM &gt; 12h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Co-Amoxi-Mepha 1g p.o. alle 12h</a:t>
          </a:r>
        </a:p>
      </dsp:txBody>
      <dsp:txXfrm>
        <a:off x="4118679" y="4883238"/>
        <a:ext cx="1769015" cy="1098379"/>
      </dsp:txXfrm>
    </dsp:sp>
    <dsp:sp modelId="{BC3689D1-0E7E-43E4-AD94-B43599302347}">
      <dsp:nvSpPr>
        <dsp:cNvPr id="0" name=""/>
        <dsp:cNvSpPr/>
      </dsp:nvSpPr>
      <dsp:spPr>
        <a:xfrm>
          <a:off x="7941689" y="1709650"/>
          <a:ext cx="2675764" cy="71807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D7106-9DFC-438D-8E2B-AC5591638267}">
      <dsp:nvSpPr>
        <dsp:cNvPr id="0" name=""/>
        <dsp:cNvSpPr/>
      </dsp:nvSpPr>
      <dsp:spPr>
        <a:xfrm>
          <a:off x="8145840" y="1903593"/>
          <a:ext cx="2675764" cy="718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/>
            <a:t>PPROM ≤ 36 6/7 SSW </a:t>
          </a:r>
        </a:p>
      </dsp:txBody>
      <dsp:txXfrm>
        <a:off x="8166872" y="1924625"/>
        <a:ext cx="2633700" cy="676007"/>
      </dsp:txXfrm>
    </dsp:sp>
    <dsp:sp modelId="{BB477FF6-4EA0-42E8-8BE1-6A1D9EAFB8C4}">
      <dsp:nvSpPr>
        <dsp:cNvPr id="0" name=""/>
        <dsp:cNvSpPr/>
      </dsp:nvSpPr>
      <dsp:spPr>
        <a:xfrm>
          <a:off x="7597340" y="2961457"/>
          <a:ext cx="3371848" cy="116672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EE851-D811-4073-8708-E17EDABDF48E}">
      <dsp:nvSpPr>
        <dsp:cNvPr id="0" name=""/>
        <dsp:cNvSpPr/>
      </dsp:nvSpPr>
      <dsp:spPr>
        <a:xfrm>
          <a:off x="7801492" y="3155400"/>
          <a:ext cx="3371848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noProof="1"/>
            <a:t>Bei Eintritt wegen PPROM </a:t>
          </a:r>
          <a:r>
            <a:rPr lang="de-CH" sz="1000" kern="1200" noProof="1"/>
            <a:t>erfolgt unabhängig vom Strepto B Status: Amoxicillin 1g p.o. alle 8h für 48h, gefolgt von Amoxicillin 500mg p.o. 3 mal täglich für 5 Tage. Umstellung ggf gemäss Erregernachweis im Genitalabstrich und Resistenzprüfung. Therapie insgesamt für 7 Tage (falls keine Geburt), dann Absetzen der antibiotischen Prophylaxe</a:t>
          </a:r>
        </a:p>
      </dsp:txBody>
      <dsp:txXfrm>
        <a:off x="7835664" y="3189572"/>
        <a:ext cx="3303504" cy="1098379"/>
      </dsp:txXfrm>
    </dsp:sp>
    <dsp:sp modelId="{6C2DB2D1-8FA8-46FB-B1D0-B0CDF985E5A0}">
      <dsp:nvSpPr>
        <dsp:cNvPr id="0" name=""/>
        <dsp:cNvSpPr/>
      </dsp:nvSpPr>
      <dsp:spPr>
        <a:xfrm>
          <a:off x="6608472" y="4654868"/>
          <a:ext cx="1837359" cy="1166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88FF3-8A59-4BD2-8655-89A6222B5CBD}">
      <dsp:nvSpPr>
        <dsp:cNvPr id="0" name=""/>
        <dsp:cNvSpPr/>
      </dsp:nvSpPr>
      <dsp:spPr>
        <a:xfrm>
          <a:off x="6812623" y="4848812"/>
          <a:ext cx="1837359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noProof="1"/>
            <a:t>Strepto B positiv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Ab Geburtsbeginn Amoxicillin 1g p.o. alle 8h</a:t>
          </a:r>
        </a:p>
      </dsp:txBody>
      <dsp:txXfrm>
        <a:off x="6846795" y="4882984"/>
        <a:ext cx="1769015" cy="1098379"/>
      </dsp:txXfrm>
    </dsp:sp>
    <dsp:sp modelId="{4D4D5002-8CC2-4877-837A-315E99CDA7D9}">
      <dsp:nvSpPr>
        <dsp:cNvPr id="0" name=""/>
        <dsp:cNvSpPr/>
      </dsp:nvSpPr>
      <dsp:spPr>
        <a:xfrm>
          <a:off x="9187302" y="4655123"/>
          <a:ext cx="1837359" cy="1166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B342E-B0F2-4FA8-99E4-462B8AF325DA}">
      <dsp:nvSpPr>
        <dsp:cNvPr id="0" name=""/>
        <dsp:cNvSpPr/>
      </dsp:nvSpPr>
      <dsp:spPr>
        <a:xfrm>
          <a:off x="9391453" y="4849066"/>
          <a:ext cx="1837359" cy="1166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b="1" kern="1200" noProof="1"/>
            <a:t>Strepto B negativ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noProof="1"/>
            <a:t>Keine Antibiose intrapartal (ausser bei maternalem Infekt / V.a. Amnioninfektsyndrom)</a:t>
          </a:r>
        </a:p>
      </dsp:txBody>
      <dsp:txXfrm>
        <a:off x="9425625" y="4883238"/>
        <a:ext cx="1769015" cy="1098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65FE9C-3B26-3654-C7D6-A10F3B94A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2DC956-FB91-3102-B24E-CB2E8FACC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F81E0D-2234-6F0D-751B-ACA2186F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62BEAC-621E-F904-6539-F3CC3BFE3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1D0A57-AF22-2566-9395-6980D961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668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A3E0A-05A8-10E3-1A7E-198A9C6C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8B3BDA-94AC-5472-1445-02B771A3B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7AEFBA-4553-DC1E-FF18-CA431540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A55AC9-FEA5-6532-5433-1F8A930E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740AC7-38CE-8807-6068-AF4EFB50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430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056C138-55BE-4946-224A-AAF3B48B3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97C2A38-8B9E-D85F-C721-13CE1988F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2297CA-7BB7-8022-4243-CD0EE15C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4A83ED-6BD0-EEC7-7E9D-5F7ADE75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8F41B7-F184-9595-37D0-35D7DF1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023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0B283-C1D6-B6F1-FCF1-64E2DB17B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639367-9EBF-4580-E9EC-CDC2CE684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BDEF91-02AA-7FC9-4F06-35C2DA6B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691EBD-D968-055E-3C16-949B9BD09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198E59-1140-D5C4-DFE0-209063C1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5309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DD5C9-3372-5D1F-AB7E-1B6116C82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018ACD-649F-1721-7F48-156229725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6ECF81-B11B-E8A0-E573-AAA3DA0BC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95E721-8B1F-E978-C2CD-C310A6453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802545-A1C8-A867-52EE-C4CFF64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559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2B342-4C95-5A70-FC85-A74F629D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DA332D-9167-DB22-7A29-AACA98B67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18CF3C-2FE5-6A6F-0657-3DBD8AE0F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B8BFC2-3DC3-09E9-0B56-B3EAE76C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0FC1A1-8F9C-AF23-EA9B-C609A7AFE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145539-B14C-182E-591F-8BDE07647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0037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83E2C-3F2C-B1A3-4C1E-5C5DCAA4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C3FF58-C9FA-918E-2A85-3804161EA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22578B-7476-32D2-972B-C79024E97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515B8EF-3AAD-D8B9-371E-B374B10D6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DCE961A-0AB4-54B8-EDEE-17FDC6438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815D85-664A-6EFC-0BA6-79BDCFE6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BA1507-D21C-63A7-DE89-ADF853AA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61E1281-DF50-7543-0C14-6E2D1A8E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41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4C0DB-D420-A08D-F877-E7F09099C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C4EE1C1-CFC8-2878-ACBC-D40DBADA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0CE70A-5105-2748-A42B-04078A744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525C06-78F9-003A-DDE6-4B561ECB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796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AA524E3-6C33-C7B6-D719-448D56349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8B8C386-D78F-35FC-6EB0-8A1F4CBD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384A8F-6A3B-043D-C179-21FABCE77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777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6E5EA-BB7E-7244-779C-0A670DE31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B6D135-10D8-0B3E-E9F7-0AE7C900A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5E3844-55E7-4A11-5E9E-905318DCB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AE8C3A-62CC-2ED8-E1DF-B0BB4C20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3BA3AE-3D02-0B23-B647-485ACC97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828D6A-B9D0-0FAE-FEA9-25E3E4F1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933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674C0-DEDC-198F-27E3-4A9B2A251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74554A3-A5C2-EF6A-BCEC-09B8572A7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2DD5DF-FC7E-3157-B0C3-212971F84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A4A92F-7F1B-ECC7-C579-BC19B7E5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7DDE13-E64A-3EC2-33E5-A8C9B7A47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024FFB-EF7C-7180-28EA-ABD6CAFBF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861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4B5CA75-53A4-B857-D7AE-468D4B50F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FAB507-5D4C-5D4E-7C5E-4EA0FABAD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0297CE-4708-0C52-504C-11D366D51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B376B-8ECD-4578-8484-47BA135BF9C3}" type="datetimeFigureOut">
              <a:rPr lang="de-CH" smtClean="0"/>
              <a:t>13.04.2023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745D43-5328-10B2-D948-8668355FF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F3E438-9DF2-1C05-6214-71C41FF00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953C3-468F-461B-BCC8-F0D7B4124A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279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10D1F9D9-3B01-460B-FCCB-D979810152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0310976"/>
              </p:ext>
            </p:extLst>
          </p:nvPr>
        </p:nvGraphicFramePr>
        <p:xfrm>
          <a:off x="481264" y="529389"/>
          <a:ext cx="11269578" cy="6015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942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Luzerner Kantonsspital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Uerlings Vincent</dc:creator>
  <cp:lastModifiedBy>Uerlings Vincent</cp:lastModifiedBy>
  <cp:revision>2</cp:revision>
  <dcterms:created xsi:type="dcterms:W3CDTF">2023-04-13T11:57:51Z</dcterms:created>
  <dcterms:modified xsi:type="dcterms:W3CDTF">2023-04-13T12:27:37Z</dcterms:modified>
</cp:coreProperties>
</file>